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71" r:id="rId4"/>
    <p:sldId id="257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86449" autoAdjust="0"/>
  </p:normalViewPr>
  <p:slideViewPr>
    <p:cSldViewPr snapToGrid="0">
      <p:cViewPr varScale="1">
        <p:scale>
          <a:sx n="97" d="100"/>
          <a:sy n="97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C3E1-49A1-4E48-83B0-22C4E0725B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42E-DE1E-4656-A895-C7B53FC9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C.K.Leng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8B56-0BB1-4929-A08B-2FE7D2F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6DF-13E1-4D08-BED7-93AC67A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825500"/>
          </a:xfrm>
        </p:spPr>
        <p:txBody>
          <a:bodyPr>
            <a:normAutofit/>
          </a:bodyPr>
          <a:lstStyle/>
          <a:p>
            <a:r>
              <a:rPr lang="en-US" sz="3600" b="1" dirty="0"/>
              <a:t>https://CSCourses.azurewebsites.net/SE001CS</a:t>
            </a:r>
          </a:p>
        </p:txBody>
      </p:sp>
    </p:spTree>
    <p:extLst>
      <p:ext uri="{BB962C8B-B14F-4D97-AF65-F5344CB8AC3E}">
        <p14:creationId xmlns:p14="http://schemas.microsoft.com/office/powerpoint/2010/main" val="1011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Duration: </a:t>
            </a:r>
            <a:r>
              <a:rPr lang="en-US" i="1" dirty="0"/>
              <a:t>3 Days</a:t>
            </a:r>
          </a:p>
          <a:p>
            <a:r>
              <a:rPr lang="en-US" dirty="0"/>
              <a:t>Training Hour: </a:t>
            </a:r>
            <a:r>
              <a:rPr lang="en-US" i="1" dirty="0"/>
              <a:t>9am ~ 5pm</a:t>
            </a:r>
          </a:p>
          <a:p>
            <a:r>
              <a:rPr lang="en-US" dirty="0"/>
              <a:t>Short Breaks:</a:t>
            </a:r>
          </a:p>
          <a:p>
            <a:pPr lvl="1"/>
            <a:r>
              <a:rPr lang="en-US" dirty="0"/>
              <a:t>Morning: </a:t>
            </a:r>
            <a:r>
              <a:rPr lang="en-US" i="1" dirty="0"/>
              <a:t>10:30am~10:45am</a:t>
            </a:r>
          </a:p>
          <a:p>
            <a:pPr lvl="1"/>
            <a:r>
              <a:rPr lang="en-US" dirty="0"/>
              <a:t>Afternoon: </a:t>
            </a:r>
            <a:r>
              <a:rPr lang="en-US" i="1" dirty="0"/>
              <a:t>3:30pm~3:45pm</a:t>
            </a:r>
          </a:p>
          <a:p>
            <a:r>
              <a:rPr lang="en-MY" dirty="0"/>
              <a:t>Lunch Break: </a:t>
            </a:r>
            <a:r>
              <a:rPr lang="en-MY" i="1" dirty="0"/>
              <a:t>12:30pm~1:30pm (Friday 2:30pm)</a:t>
            </a:r>
          </a:p>
        </p:txBody>
      </p:sp>
    </p:spTree>
    <p:extLst>
      <p:ext uri="{BB962C8B-B14F-4D97-AF65-F5344CB8AC3E}">
        <p14:creationId xmlns:p14="http://schemas.microsoft.com/office/powerpoint/2010/main" val="20289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 Chee Kong</a:t>
            </a:r>
          </a:p>
          <a:p>
            <a:r>
              <a:rPr lang="en-US" dirty="0"/>
              <a:t>ckleng1964@gmail.com</a:t>
            </a:r>
          </a:p>
          <a:p>
            <a:r>
              <a:rPr lang="en-US" dirty="0"/>
              <a:t>019-21333329 (No call please. WhatsApp or SMS Only)</a:t>
            </a:r>
          </a:p>
          <a:p>
            <a:r>
              <a:rPr lang="en-US" dirty="0"/>
              <a:t>https://my.linkedin.com/in/chee-kong-leng/en-us</a:t>
            </a:r>
          </a:p>
        </p:txBody>
      </p:sp>
    </p:spTree>
    <p:extLst>
      <p:ext uri="{BB962C8B-B14F-4D97-AF65-F5344CB8AC3E}">
        <p14:creationId xmlns:p14="http://schemas.microsoft.com/office/powerpoint/2010/main" val="1750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89-C2EA-4088-A358-F606103F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Framework?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8B273C-D76A-4C56-AF39-C14634DA8A12}"/>
              </a:ext>
            </a:extLst>
          </p:cNvPr>
          <p:cNvSpPr/>
          <p:nvPr/>
        </p:nvSpPr>
        <p:spPr>
          <a:xfrm>
            <a:off x="2133600" y="6208255"/>
            <a:ext cx="7600950" cy="457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D3DFE-45AE-4533-88B0-F062578F7A94}"/>
              </a:ext>
            </a:extLst>
          </p:cNvPr>
          <p:cNvSpPr/>
          <p:nvPr/>
        </p:nvSpPr>
        <p:spPr>
          <a:xfrm>
            <a:off x="2133600" y="5408296"/>
            <a:ext cx="7600950" cy="7999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0AAD1-11A5-4234-B42B-24D928F6B63F}"/>
              </a:ext>
            </a:extLst>
          </p:cNvPr>
          <p:cNvSpPr/>
          <p:nvPr/>
        </p:nvSpPr>
        <p:spPr>
          <a:xfrm>
            <a:off x="2133600" y="4610173"/>
            <a:ext cx="7600950" cy="7999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Foundation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DC74E-064E-4CBD-80B6-4280F3F2B1EA}"/>
              </a:ext>
            </a:extLst>
          </p:cNvPr>
          <p:cNvSpPr/>
          <p:nvPr/>
        </p:nvSpPr>
        <p:spPr>
          <a:xfrm>
            <a:off x="2133600" y="4152973"/>
            <a:ext cx="188595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A2DD9E-6FA9-4699-A74E-515B9DD93B5B}"/>
              </a:ext>
            </a:extLst>
          </p:cNvPr>
          <p:cNvSpPr/>
          <p:nvPr/>
        </p:nvSpPr>
        <p:spPr>
          <a:xfrm>
            <a:off x="4019550" y="4152973"/>
            <a:ext cx="188595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46A33-E07C-4615-A4E1-A639EEB742F2}"/>
              </a:ext>
            </a:extLst>
          </p:cNvPr>
          <p:cNvSpPr/>
          <p:nvPr/>
        </p:nvSpPr>
        <p:spPr>
          <a:xfrm>
            <a:off x="5905500" y="4152973"/>
            <a:ext cx="188595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027AE1-F043-4A6B-BA82-27A6878B82FC}"/>
              </a:ext>
            </a:extLst>
          </p:cNvPr>
          <p:cNvSpPr/>
          <p:nvPr/>
        </p:nvSpPr>
        <p:spPr>
          <a:xfrm>
            <a:off x="1828800" y="2219325"/>
            <a:ext cx="609600" cy="457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3B98D0-0033-48B7-8281-B9369BEC5EC3}"/>
              </a:ext>
            </a:extLst>
          </p:cNvPr>
          <p:cNvSpPr/>
          <p:nvPr/>
        </p:nvSpPr>
        <p:spPr>
          <a:xfrm>
            <a:off x="2686049" y="2242611"/>
            <a:ext cx="1228725" cy="457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VB.NET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759E33-C112-471F-941A-655DD12A1590}"/>
              </a:ext>
            </a:extLst>
          </p:cNvPr>
          <p:cNvSpPr/>
          <p:nvPr/>
        </p:nvSpPr>
        <p:spPr>
          <a:xfrm>
            <a:off x="4316895" y="2279753"/>
            <a:ext cx="857250" cy="457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DAAA49-2050-444A-A823-E42EC2694882}"/>
              </a:ext>
            </a:extLst>
          </p:cNvPr>
          <p:cNvSpPr/>
          <p:nvPr/>
        </p:nvSpPr>
        <p:spPr>
          <a:xfrm>
            <a:off x="5534025" y="2297641"/>
            <a:ext cx="609600" cy="457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F#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26AB1E-B833-4493-844E-77AF22975DA4}"/>
              </a:ext>
            </a:extLst>
          </p:cNvPr>
          <p:cNvSpPr/>
          <p:nvPr/>
        </p:nvSpPr>
        <p:spPr>
          <a:xfrm>
            <a:off x="2257425" y="2918882"/>
            <a:ext cx="180976" cy="129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36DD5-9988-4BC1-9383-30BD0F97439C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2133600" y="2676525"/>
            <a:ext cx="150328" cy="2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5C0584B-51BD-4CF9-95E6-898E4C78C7C2}"/>
              </a:ext>
            </a:extLst>
          </p:cNvPr>
          <p:cNvSpPr/>
          <p:nvPr/>
        </p:nvSpPr>
        <p:spPr>
          <a:xfrm>
            <a:off x="2838450" y="3238500"/>
            <a:ext cx="100965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MSIL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6F2B4C-250F-40C3-9044-550ECF5D479B}"/>
              </a:ext>
            </a:extLst>
          </p:cNvPr>
          <p:cNvCxnSpPr>
            <a:cxnSpLocks/>
            <a:stCxn id="14" idx="5"/>
            <a:endCxn id="20" idx="2"/>
          </p:cNvCxnSpPr>
          <p:nvPr/>
        </p:nvCxnSpPr>
        <p:spPr>
          <a:xfrm>
            <a:off x="2411898" y="3029091"/>
            <a:ext cx="426552" cy="43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9D8CE-E172-4A80-BF86-32D0A77A6331}"/>
              </a:ext>
            </a:extLst>
          </p:cNvPr>
          <p:cNvCxnSpPr>
            <a:cxnSpLocks/>
          </p:cNvCxnSpPr>
          <p:nvPr/>
        </p:nvCxnSpPr>
        <p:spPr>
          <a:xfrm flipH="1">
            <a:off x="3255996" y="2676525"/>
            <a:ext cx="33237" cy="27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047CBC1-50CE-41FB-93A6-FB4C747890F2}"/>
              </a:ext>
            </a:extLst>
          </p:cNvPr>
          <p:cNvSpPr/>
          <p:nvPr/>
        </p:nvSpPr>
        <p:spPr>
          <a:xfrm>
            <a:off x="3198745" y="2908828"/>
            <a:ext cx="180976" cy="129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091E7D-D43F-4FE3-B396-39591DAE9AF9}"/>
              </a:ext>
            </a:extLst>
          </p:cNvPr>
          <p:cNvCxnSpPr>
            <a:cxnSpLocks/>
            <a:stCxn id="27" idx="4"/>
            <a:endCxn id="20" idx="0"/>
          </p:cNvCxnSpPr>
          <p:nvPr/>
        </p:nvCxnSpPr>
        <p:spPr>
          <a:xfrm>
            <a:off x="3289233" y="3037946"/>
            <a:ext cx="54042" cy="20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82DE9B-FDE0-424C-9995-9AB0530D4D7C}"/>
              </a:ext>
            </a:extLst>
          </p:cNvPr>
          <p:cNvCxnSpPr>
            <a:cxnSpLocks/>
            <a:stCxn id="12" idx="4"/>
            <a:endCxn id="33" idx="0"/>
          </p:cNvCxnSpPr>
          <p:nvPr/>
        </p:nvCxnSpPr>
        <p:spPr>
          <a:xfrm flipH="1">
            <a:off x="4307889" y="2736953"/>
            <a:ext cx="437631" cy="26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F19DF34-49A8-4DDF-BFFE-AA2FBEE5CE80}"/>
              </a:ext>
            </a:extLst>
          </p:cNvPr>
          <p:cNvSpPr/>
          <p:nvPr/>
        </p:nvSpPr>
        <p:spPr>
          <a:xfrm>
            <a:off x="4217401" y="3004676"/>
            <a:ext cx="180976" cy="129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1BA41C-5294-4628-9BF6-D335A4847CA0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3830504" y="3133794"/>
            <a:ext cx="477385" cy="20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98AAB1-88DD-42A6-97EF-EB5206ED1DA4}"/>
              </a:ext>
            </a:extLst>
          </p:cNvPr>
          <p:cNvCxnSpPr>
            <a:cxnSpLocks/>
            <a:stCxn id="13" idx="4"/>
            <a:endCxn id="39" idx="0"/>
          </p:cNvCxnSpPr>
          <p:nvPr/>
        </p:nvCxnSpPr>
        <p:spPr>
          <a:xfrm flipH="1">
            <a:off x="5624513" y="2754841"/>
            <a:ext cx="214312" cy="32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085334A-0A02-4115-876E-0F2F4AB580FB}"/>
              </a:ext>
            </a:extLst>
          </p:cNvPr>
          <p:cNvSpPr/>
          <p:nvPr/>
        </p:nvSpPr>
        <p:spPr>
          <a:xfrm>
            <a:off x="5534025" y="3082923"/>
            <a:ext cx="180976" cy="1291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A8E0EE-655F-47D6-A0E0-65970E6A7FF6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3830504" y="3212041"/>
            <a:ext cx="1794009" cy="26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D8AB246-28C5-4713-9295-B27A86623C90}"/>
              </a:ext>
            </a:extLst>
          </p:cNvPr>
          <p:cNvSpPr/>
          <p:nvPr/>
        </p:nvSpPr>
        <p:spPr>
          <a:xfrm>
            <a:off x="3316254" y="3724207"/>
            <a:ext cx="45719" cy="188601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E7F37C-C85C-4EB7-8BA8-DC00DA9DB410}"/>
              </a:ext>
            </a:extLst>
          </p:cNvPr>
          <p:cNvSpPr/>
          <p:nvPr/>
        </p:nvSpPr>
        <p:spPr>
          <a:xfrm>
            <a:off x="2987741" y="5629352"/>
            <a:ext cx="1003233" cy="381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B8E7C80B-354F-4442-9150-8078B7674D6A}"/>
              </a:ext>
            </a:extLst>
          </p:cNvPr>
          <p:cNvSpPr/>
          <p:nvPr/>
        </p:nvSpPr>
        <p:spPr>
          <a:xfrm rot="5400000">
            <a:off x="2040617" y="4931952"/>
            <a:ext cx="169188" cy="172091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3C82A3-E93A-495B-AFA1-25740BC5B1FC}"/>
              </a:ext>
            </a:extLst>
          </p:cNvPr>
          <p:cNvSpPr/>
          <p:nvPr/>
        </p:nvSpPr>
        <p:spPr>
          <a:xfrm>
            <a:off x="111242" y="5492639"/>
            <a:ext cx="1124368" cy="599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Native</a:t>
            </a:r>
          </a:p>
          <a:p>
            <a:pPr algn="ctr"/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941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A883-DE39-4A35-90B0-1EA2DCFE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8521-E8B9-4D0B-8BB7-74543166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Application</a:t>
            </a:r>
          </a:p>
          <a:p>
            <a:r>
              <a:rPr lang="en-US" dirty="0"/>
              <a:t>Window Form Application (</a:t>
            </a:r>
            <a:r>
              <a:rPr lang="en-US" dirty="0" err="1"/>
              <a:t>WinForm</a:t>
            </a:r>
            <a:r>
              <a:rPr lang="en-US" dirty="0"/>
              <a:t> or WPF)</a:t>
            </a:r>
          </a:p>
          <a:p>
            <a:r>
              <a:rPr lang="en-US" dirty="0"/>
              <a:t>Class Library</a:t>
            </a:r>
          </a:p>
          <a:p>
            <a:r>
              <a:rPr lang="en-US" dirty="0"/>
              <a:t>Windows Services</a:t>
            </a:r>
          </a:p>
          <a:p>
            <a:r>
              <a:rPr lang="en-US" dirty="0"/>
              <a:t>Web Development (ASP.NET, ASP.NET MVC, </a:t>
            </a:r>
            <a:r>
              <a:rPr lang="en-US" dirty="0" err="1"/>
              <a:t>WebAPI</a:t>
            </a:r>
            <a:r>
              <a:rPr lang="en-US" dirty="0"/>
              <a:t>)</a:t>
            </a:r>
          </a:p>
          <a:p>
            <a:r>
              <a:rPr lang="en-US" dirty="0"/>
              <a:t>Mobile Development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02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4851-D3A1-4D78-9C5A-3DB38B5C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3D85-DD91-480F-9158-B00D1E62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Compilation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Contextual</a:t>
            </a:r>
          </a:p>
          <a:p>
            <a:pPr lvl="1"/>
            <a:r>
              <a:rPr lang="en-US" dirty="0"/>
              <a:t>Runtime =&gt; Exception</a:t>
            </a:r>
          </a:p>
          <a:p>
            <a:pPr lvl="1"/>
            <a:r>
              <a:rPr lang="en-US" dirty="0"/>
              <a:t>Logical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10BE86-43B4-43C6-9DCB-5073E2DDD28A}"/>
              </a:ext>
            </a:extLst>
          </p:cNvPr>
          <p:cNvGrpSpPr/>
          <p:nvPr/>
        </p:nvGrpSpPr>
        <p:grpSpPr>
          <a:xfrm>
            <a:off x="3676650" y="4613990"/>
            <a:ext cx="2419350" cy="428626"/>
            <a:chOff x="4638675" y="3778248"/>
            <a:chExt cx="2419350" cy="428626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CC8CB12C-0F3D-4A7A-B6FB-5B0D9CC44DEA}"/>
                </a:ext>
              </a:extLst>
            </p:cNvPr>
            <p:cNvSpPr/>
            <p:nvPr/>
          </p:nvSpPr>
          <p:spPr>
            <a:xfrm>
              <a:off x="4638675" y="3778249"/>
              <a:ext cx="2419350" cy="428625"/>
            </a:xfrm>
            <a:prstGeom prst="wedgeRectCallout">
              <a:avLst>
                <a:gd name="adj1" fmla="val -89209"/>
                <a:gd name="adj2" fmla="val -1145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5F677BCC-AD1C-4BEA-879A-B9A01F9D389E}"/>
                </a:ext>
              </a:extLst>
            </p:cNvPr>
            <p:cNvSpPr/>
            <p:nvPr/>
          </p:nvSpPr>
          <p:spPr>
            <a:xfrm>
              <a:off x="4638675" y="3778248"/>
              <a:ext cx="2419350" cy="428625"/>
            </a:xfrm>
            <a:prstGeom prst="wedgeRectCallout">
              <a:avLst>
                <a:gd name="adj1" fmla="val -95890"/>
                <a:gd name="adj2" fmla="val -256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Debugging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12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2153</TotalTime>
  <Words>166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Introduction to C#</vt:lpstr>
      <vt:lpstr>Course URL</vt:lpstr>
      <vt:lpstr>Class Schedule</vt:lpstr>
      <vt:lpstr>Your Instructor</vt:lpstr>
      <vt:lpstr>What is .NET Framework?</vt:lpstr>
      <vt:lpstr>What can we do with C#?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</dc:title>
  <dc:creator>Windows User</dc:creator>
  <cp:lastModifiedBy>FNU LNU</cp:lastModifiedBy>
  <cp:revision>176</cp:revision>
  <dcterms:created xsi:type="dcterms:W3CDTF">2016-07-25T18:28:04Z</dcterms:created>
  <dcterms:modified xsi:type="dcterms:W3CDTF">2022-02-09T04:11:27Z</dcterms:modified>
</cp:coreProperties>
</file>