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1519-E8BE-554F-B28A-EBE0197C5CC0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18D2-403F-7645-A37B-70CF8759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1519-E8BE-554F-B28A-EBE0197C5CC0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18D2-403F-7645-A37B-70CF8759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1519-E8BE-554F-B28A-EBE0197C5CC0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18D2-403F-7645-A37B-70CF8759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1519-E8BE-554F-B28A-EBE0197C5CC0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18D2-403F-7645-A37B-70CF8759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2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1519-E8BE-554F-B28A-EBE0197C5CC0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18D2-403F-7645-A37B-70CF8759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1519-E8BE-554F-B28A-EBE0197C5CC0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18D2-403F-7645-A37B-70CF8759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7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1519-E8BE-554F-B28A-EBE0197C5CC0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18D2-403F-7645-A37B-70CF8759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4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1519-E8BE-554F-B28A-EBE0197C5CC0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18D2-403F-7645-A37B-70CF8759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1519-E8BE-554F-B28A-EBE0197C5CC0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18D2-403F-7645-A37B-70CF8759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1519-E8BE-554F-B28A-EBE0197C5CC0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18D2-403F-7645-A37B-70CF8759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3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1519-E8BE-554F-B28A-EBE0197C5CC0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18D2-403F-7645-A37B-70CF8759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0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B1519-E8BE-554F-B28A-EBE0197C5CC0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E18D2-403F-7645-A37B-70CF8759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3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493" y="60216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CAReport design needs to be mobile responsive, 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1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12192000" cy="44644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888" y="2687444"/>
            <a:ext cx="967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Too much space in between sections, please make this area a </a:t>
            </a:r>
            <a:r>
              <a:rPr lang="en-US" smtClean="0">
                <a:solidFill>
                  <a:srgbClr val="C00000"/>
                </a:solidFill>
              </a:rPr>
              <a:t>bit tighter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9" y="468351"/>
            <a:ext cx="8125358" cy="5185317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7136780" y="858644"/>
            <a:ext cx="1895708" cy="120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66302" y="379141"/>
            <a:ext cx="275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this image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12634" y="2062976"/>
            <a:ext cx="2509025" cy="34011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047893" y="5809785"/>
            <a:ext cx="2330605" cy="1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79881" y="5630024"/>
            <a:ext cx="2754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this section over a bit to the right so it has better spacing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Jeffrey Schwartz</cp:lastModifiedBy>
  <cp:revision>3</cp:revision>
  <dcterms:created xsi:type="dcterms:W3CDTF">2017-12-13T23:19:19Z</dcterms:created>
  <dcterms:modified xsi:type="dcterms:W3CDTF">2017-12-13T23:23:44Z</dcterms:modified>
</cp:coreProperties>
</file>