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144176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562"/>
    <a:srgbClr val="DB2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82"/>
  </p:normalViewPr>
  <p:slideViewPr>
    <p:cSldViewPr snapToGrid="0" snapToObjects="1">
      <p:cViewPr>
        <p:scale>
          <a:sx n="50" d="100"/>
          <a:sy n="50" d="100"/>
        </p:scale>
        <p:origin x="172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8E5F7-CBD4-5344-91B4-54758B7BD79F}" type="datetimeFigureOut">
              <a:rPr lang="en-US" smtClean="0"/>
              <a:t>5/30/17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1143000"/>
            <a:ext cx="2609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0D4DC-509A-7342-8E80-76AAE4AA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05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59560"/>
            <a:ext cx="10363200" cy="501948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572618"/>
            <a:ext cx="9144000" cy="34809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FEED-3661-F746-BDA6-9B50A2C5B529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28A2-D2F1-8D45-9E98-D9E45DD581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FEED-3661-F746-BDA6-9B50A2C5B529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28A2-D2F1-8D45-9E98-D9E45DD581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7608"/>
            <a:ext cx="2628900" cy="122183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67608"/>
            <a:ext cx="7734300" cy="122183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FEED-3661-F746-BDA6-9B50A2C5B529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28A2-D2F1-8D45-9E98-D9E45DD581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FEED-3661-F746-BDA6-9B50A2C5B529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28A2-D2F1-8D45-9E98-D9E45DD581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594411"/>
            <a:ext cx="10515600" cy="599735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648499"/>
            <a:ext cx="10515600" cy="315386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FEED-3661-F746-BDA6-9B50A2C5B529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28A2-D2F1-8D45-9E98-D9E45DD581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838039"/>
            <a:ext cx="5181600" cy="9147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838039"/>
            <a:ext cx="5181600" cy="9147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FEED-3661-F746-BDA6-9B50A2C5B529}" type="datetimeFigureOut">
              <a:rPr lang="en-US" smtClean="0"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28A2-D2F1-8D45-9E98-D9E45DD581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67611"/>
            <a:ext cx="10515600" cy="27867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534334"/>
            <a:ext cx="5157787" cy="173212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266456"/>
            <a:ext cx="5157787" cy="77461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534334"/>
            <a:ext cx="5183188" cy="173212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266456"/>
            <a:ext cx="5183188" cy="77461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FEED-3661-F746-BDA6-9B50A2C5B529}" type="datetimeFigureOut">
              <a:rPr lang="en-US" smtClean="0"/>
              <a:t>5/30/17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28A2-D2F1-8D45-9E98-D9E45DD581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FEED-3661-F746-BDA6-9B50A2C5B529}" type="datetimeFigureOut">
              <a:rPr lang="en-US" smtClean="0"/>
              <a:t>5/30/17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28A2-D2F1-8D45-9E98-D9E45DD581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FEED-3661-F746-BDA6-9B50A2C5B529}" type="datetimeFigureOut">
              <a:rPr lang="en-US" smtClean="0"/>
              <a:t>5/30/17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28A2-D2F1-8D45-9E98-D9E45DD581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1178"/>
            <a:ext cx="3932237" cy="336412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75881"/>
            <a:ext cx="6172200" cy="10245894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5302"/>
            <a:ext cx="3932237" cy="801315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FEED-3661-F746-BDA6-9B50A2C5B529}" type="datetimeFigureOut">
              <a:rPr lang="en-US" smtClean="0"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28A2-D2F1-8D45-9E98-D9E45DD581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1178"/>
            <a:ext cx="3932237" cy="336412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75881"/>
            <a:ext cx="6172200" cy="10245894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5302"/>
            <a:ext cx="3932237" cy="801315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FEED-3661-F746-BDA6-9B50A2C5B529}" type="datetimeFigureOut">
              <a:rPr lang="en-US" smtClean="0"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28A2-D2F1-8D45-9E98-D9E45DD581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67611"/>
            <a:ext cx="10515600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38039"/>
            <a:ext cx="10515600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363052"/>
            <a:ext cx="2743200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9FEED-3661-F746-BDA6-9B50A2C5B529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363052"/>
            <a:ext cx="4114800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363052"/>
            <a:ext cx="2743200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528A2-D2F1-8D45-9E98-D9E45DD5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4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3712" y="4077325"/>
            <a:ext cx="87542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Note: please make the background for all these pages white instead of the grey that is currently being used.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Thanks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83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06" y="1482887"/>
            <a:ext cx="11699389" cy="1145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9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56" y="601169"/>
            <a:ext cx="11676889" cy="1077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67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2297"/>
            <a:ext cx="12144638" cy="774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79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1953"/>
            <a:ext cx="12218437" cy="788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304" y="192579"/>
            <a:ext cx="6855393" cy="1403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6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787197"/>
            <a:ext cx="11854631" cy="999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47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22</Words>
  <Application>Microsoft Macintosh PowerPoint</Application>
  <PresentationFormat>Custom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Edward Routh</cp:lastModifiedBy>
  <cp:revision>5</cp:revision>
  <dcterms:created xsi:type="dcterms:W3CDTF">2017-05-31T05:19:21Z</dcterms:created>
  <dcterms:modified xsi:type="dcterms:W3CDTF">2017-05-31T05:45:34Z</dcterms:modified>
</cp:coreProperties>
</file>