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024B76"/>
    <a:srgbClr val="08B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4" autoAdjust="0"/>
    <p:restoredTop sz="94660"/>
  </p:normalViewPr>
  <p:slideViewPr>
    <p:cSldViewPr>
      <p:cViewPr>
        <p:scale>
          <a:sx n="100" d="100"/>
          <a:sy n="100" d="100"/>
        </p:scale>
        <p:origin x="-7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E1D4-E810-4B64-9985-3E128F4EDB6D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DF279-E3DA-4956-A4C8-C85C38DCA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4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9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0">
              <a:srgbClr val="0E293C"/>
            </a:gs>
            <a:gs pos="75000">
              <a:srgbClr val="024B76"/>
            </a:gs>
            <a:gs pos="100000">
              <a:srgbClr val="024B7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C038-3D72-4477-8617-DFFA1BFD9BC3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4C3C-0B6A-412B-A165-1215A83A90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609601" y="2274893"/>
            <a:ext cx="7924799" cy="283134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52415" y="1331874"/>
            <a:ext cx="1165922" cy="6005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24" y="1421547"/>
            <a:ext cx="410087" cy="4100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875814" y="1491081"/>
            <a:ext cx="95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Bank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600" y="1300740"/>
            <a:ext cx="1649241" cy="67543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15" y="1374954"/>
            <a:ext cx="332940" cy="53944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40875" y="1411727"/>
            <a:ext cx="100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Buyer AR/AP System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619" y="181664"/>
            <a:ext cx="177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BillerXchange: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Title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8200" y="2738519"/>
            <a:ext cx="1088391" cy="51716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9949" y="2877388"/>
            <a:ext cx="663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PO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49" name="Picture 5" descr="D:\PWS\BillerXchange\BX-Icons-2\invoice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93" y="2827824"/>
            <a:ext cx="325307" cy="3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838200" y="3429838"/>
            <a:ext cx="1088391" cy="51716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61541" y="3568707"/>
            <a:ext cx="68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Contract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52" name="Picture 5" descr="D:\PWS\BillerXchange\BX-Icons-2\invoice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93" y="3519143"/>
            <a:ext cx="325307" cy="3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838200" y="4131878"/>
            <a:ext cx="1088391" cy="51716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1541" y="4270747"/>
            <a:ext cx="62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Invoice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55" name="Picture 5" descr="D:\PWS\BillerXchange\BX-Icons-2\invoice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93" y="4221183"/>
            <a:ext cx="325307" cy="3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095500" y="3391738"/>
            <a:ext cx="890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OCT ++ Machine Learning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90750" y="3377606"/>
            <a:ext cx="722369" cy="5856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124200" y="3391738"/>
            <a:ext cx="1065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Auto Matching Machine Learning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24200" y="3377695"/>
            <a:ext cx="1084432" cy="5856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33911" y="2666290"/>
            <a:ext cx="669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Taxation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VAT, TP WHT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19600" y="2609450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371975" y="3458413"/>
            <a:ext cx="74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Intelligent Routing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19600" y="3361925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33911" y="4201303"/>
            <a:ext cx="66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PDF Invoice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19600" y="4114400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74238" y="3526517"/>
            <a:ext cx="669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Netting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59927" y="3352400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419242" y="3527755"/>
            <a:ext cx="810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Settlement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88019" y="3353638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484013" y="3429838"/>
            <a:ext cx="82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Accounting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Entries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55428" y="3353638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91311" y="4201303"/>
            <a:ext cx="66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Cash Position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7000" y="4114400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95567" y="4191778"/>
            <a:ext cx="81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Payment Advice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64344" y="4115638"/>
            <a:ext cx="683698" cy="609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464712" y="2696413"/>
            <a:ext cx="66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Swift Payment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50401" y="2696543"/>
            <a:ext cx="683698" cy="41636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72200" y="2696413"/>
            <a:ext cx="1281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Generate Payment Request for Bank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48399" y="2708673"/>
            <a:ext cx="1181008" cy="41636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60213" y="2708543"/>
            <a:ext cx="66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Wallet Payment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545902" y="2708673"/>
            <a:ext cx="683698" cy="41636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rot="19980000">
            <a:off x="7134469" y="3247013"/>
            <a:ext cx="498764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829680" y="3125302"/>
            <a:ext cx="1" cy="20714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2780000">
            <a:off x="6064280" y="3247292"/>
            <a:ext cx="448933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434220" y="1970943"/>
            <a:ext cx="5506" cy="29178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562600" y="1352916"/>
            <a:ext cx="1165922" cy="6005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94435" y="1499958"/>
            <a:ext cx="689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Auditor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27" y="1477119"/>
            <a:ext cx="358173" cy="358173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6169447" y="1946829"/>
            <a:ext cx="5506" cy="32095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952287" y="1922194"/>
            <a:ext cx="1" cy="34636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07607" y="5420563"/>
            <a:ext cx="1649241" cy="675437"/>
          </a:xfrm>
          <a:prstGeom prst="rect">
            <a:avLst/>
          </a:prstGeom>
          <a:solidFill>
            <a:srgbClr val="0E293C"/>
          </a:solidFill>
          <a:ln w="3175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138882" y="5531550"/>
            <a:ext cx="126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Supplier AR/AP System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0" y="5531550"/>
            <a:ext cx="429353" cy="429353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/>
          <p:nvPr/>
        </p:nvCxnSpPr>
        <p:spPr>
          <a:xfrm flipV="1">
            <a:off x="1457688" y="5099463"/>
            <a:ext cx="1" cy="31488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77003" y="5408507"/>
            <a:ext cx="1649241" cy="675437"/>
          </a:xfrm>
          <a:prstGeom prst="rect">
            <a:avLst/>
          </a:prstGeom>
          <a:solidFill>
            <a:srgbClr val="0E293C"/>
          </a:solidFill>
          <a:ln w="3175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408278" y="5519494"/>
            <a:ext cx="11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Notify Buyer and Supplier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26" y="5519494"/>
            <a:ext cx="429353" cy="429353"/>
          </a:xfrm>
          <a:prstGeom prst="rect">
            <a:avLst/>
          </a:prstGeom>
          <a:noFill/>
        </p:spPr>
      </p:pic>
      <p:cxnSp>
        <p:nvCxnSpPr>
          <p:cNvPr id="135" name="Straight Arrow Connector 134"/>
          <p:cNvCxnSpPr/>
          <p:nvPr/>
        </p:nvCxnSpPr>
        <p:spPr>
          <a:xfrm>
            <a:off x="7670295" y="5096713"/>
            <a:ext cx="5506" cy="32095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6877</TotalTime>
  <Words>52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</dc:creator>
  <cp:lastModifiedBy>PARAM</cp:lastModifiedBy>
  <cp:revision>173</cp:revision>
  <dcterms:created xsi:type="dcterms:W3CDTF">2018-07-14T18:55:24Z</dcterms:created>
  <dcterms:modified xsi:type="dcterms:W3CDTF">2019-01-27T18:18:16Z</dcterms:modified>
</cp:coreProperties>
</file>