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12" r:id="rId2"/>
    <p:sldId id="1119" r:id="rId3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98D"/>
    <a:srgbClr val="005200"/>
    <a:srgbClr val="58912F"/>
    <a:srgbClr val="95D630"/>
    <a:srgbClr val="1C3782"/>
    <a:srgbClr val="CEF52B"/>
    <a:srgbClr val="318DBE"/>
    <a:srgbClr val="22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涓害鏍峰紡 2 - 寮鸿皟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98" autoAdjust="0"/>
    <p:restoredTop sz="96404" autoAdjust="0"/>
  </p:normalViewPr>
  <p:slideViewPr>
    <p:cSldViewPr snapToGrid="0" showGuides="1">
      <p:cViewPr varScale="1">
        <p:scale>
          <a:sx n="111" d="100"/>
          <a:sy n="111" d="100"/>
        </p:scale>
        <p:origin x="534" y="114"/>
      </p:cViewPr>
      <p:guideLst/>
    </p:cSldViewPr>
  </p:slideViewPr>
  <p:outlineViewPr>
    <p:cViewPr>
      <p:scale>
        <a:sx n="33" d="100"/>
        <a:sy n="33" d="100"/>
      </p:scale>
      <p:origin x="0" y="-703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D2A48B96-639E-45A3-A0BA-2464DFDB1FAA}" type="datetimeFigureOut">
              <a:rPr lang="zh-CN" altLang="en-US" smtClean="0"/>
              <a:pPr/>
              <a:t>2025/9/30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 panose="02040503050406030204" pitchFamily="18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 panose="02040503050406030204" pitchFamily="18" charset="0"/>
              </a:defRPr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943B2-6AE8-6B65-15CC-C4F454D2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CF009621-F2BF-B525-D882-EED778FEB7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601ED0E6-63FA-C121-4A5C-F422E8A9B5D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en-US" altLang="en-US"/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6C48E1A3-A62A-11ED-01F6-A021D5249C44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en-US" altLang="en-US" sz="1200">
                <a:ea typeface="宋体" charset="0"/>
              </a:rPr>
              <a:t>1</a:t>
            </a:fld>
            <a:endParaRPr lang="en-US" altLang="en-US" sz="1200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0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BDD03-D931-C74F-1E91-947A91843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>
            <a:extLst>
              <a:ext uri="{FF2B5EF4-FFF2-40B4-BE49-F238E27FC236}">
                <a16:creationId xmlns:a16="http://schemas.microsoft.com/office/drawing/2014/main" id="{58ECC4C8-452A-3706-D637-9212D13939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Notes Placeholder 2">
            <a:extLst>
              <a:ext uri="{FF2B5EF4-FFF2-40B4-BE49-F238E27FC236}">
                <a16:creationId xmlns:a16="http://schemas.microsoft.com/office/drawing/2014/main" id="{9A6EAD97-1BB4-1889-F85E-4BF68DD44B7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/>
          <a:p>
            <a:pPr lvl="0"/>
            <a:endParaRPr lang="en-US" altLang="en-US"/>
          </a:p>
        </p:txBody>
      </p:sp>
      <p:sp>
        <p:nvSpPr>
          <p:cNvPr id="13315" name="Slide Number Placeholder 3">
            <a:extLst>
              <a:ext uri="{FF2B5EF4-FFF2-40B4-BE49-F238E27FC236}">
                <a16:creationId xmlns:a16="http://schemas.microsoft.com/office/drawing/2014/main" id="{B975C6A6-5D6D-6C8F-6F0B-769BFF92FE3F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en-US" altLang="en-US" sz="1200">
                <a:ea typeface="宋体" charset="0"/>
              </a:rPr>
              <a:t>2</a:t>
            </a:fld>
            <a:endParaRPr lang="en-US" altLang="en-US" sz="1200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8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MAGE_BOX" descr="IMAGE_BOX">
            <a:extLst>
              <a:ext uri="{FF2B5EF4-FFF2-40B4-BE49-F238E27FC236}">
                <a16:creationId xmlns:a16="http://schemas.microsoft.com/office/drawing/2014/main" id="{6FA3CF22-D1B2-05A9-D24D-80F804EB0EE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524000" y="692150"/>
            <a:ext cx="10296526" cy="5579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960" userDrawn="1">
          <p15:clr>
            <a:srgbClr val="FBAE40"/>
          </p15:clr>
        </p15:guide>
        <p15:guide id="2" pos="744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795"/>
            <a:ext cx="588462" cy="10791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129" y="6409751"/>
            <a:ext cx="1213909" cy="3272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6448" y="754370"/>
            <a:ext cx="225552" cy="3901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E06B42-0BB8-36B3-B458-5C74841028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2" t="968" r="22301" b="71254"/>
          <a:stretch/>
        </p:blipFill>
        <p:spPr>
          <a:xfrm>
            <a:off x="7438537" y="0"/>
            <a:ext cx="1883966" cy="567771"/>
          </a:xfrm>
          <a:prstGeom prst="rect">
            <a:avLst/>
          </a:prstGeom>
        </p:spPr>
      </p:pic>
      <p:sp>
        <p:nvSpPr>
          <p:cNvPr id="6" name="IMAGE_BOX" descr="IMAGE_BOX">
            <a:extLst>
              <a:ext uri="{FF2B5EF4-FFF2-40B4-BE49-F238E27FC236}">
                <a16:creationId xmlns:a16="http://schemas.microsoft.com/office/drawing/2014/main" id="{13C2E5FF-B5AE-D580-3816-6A9E1FED51D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707366" y="692150"/>
            <a:ext cx="11113160" cy="55792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6" userDrawn="1">
          <p15:clr>
            <a:srgbClr val="F26B43"/>
          </p15:clr>
        </p15:guide>
        <p15:guide id="2" pos="960" userDrawn="1">
          <p15:clr>
            <a:srgbClr val="F26B43"/>
          </p15:clr>
        </p15:guide>
        <p15:guide id="3" pos="744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EBD85-88F1-F151-884D-049EB33EB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Abstract white background with smooth wavy lines for your project">
            <a:extLst>
              <a:ext uri="{FF2B5EF4-FFF2-40B4-BE49-F238E27FC236}">
                <a16:creationId xmlns:a16="http://schemas.microsoft.com/office/drawing/2014/main" id="{2F680CAC-28F2-BA49-640F-5E51516E4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9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60622F5-24AB-BE7C-CD84-F7912ECB6B20}"/>
              </a:ext>
            </a:extLst>
          </p:cNvPr>
          <p:cNvSpPr txBox="1">
            <a:spLocks/>
          </p:cNvSpPr>
          <p:nvPr/>
        </p:nvSpPr>
        <p:spPr>
          <a:xfrm>
            <a:off x="0" y="1857171"/>
            <a:ext cx="12192000" cy="1018179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b="1" dirty="0">
                <a:ln/>
                <a:solidFill>
                  <a:srgbClr val="1C3782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</a:rPr>
              <a:t>PAPER DISCUSSION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CF1B8DA-B360-3795-4A21-FC9B105E9029}"/>
              </a:ext>
            </a:extLst>
          </p:cNvPr>
          <p:cNvSpPr txBox="1">
            <a:spLocks/>
          </p:cNvSpPr>
          <p:nvPr/>
        </p:nvSpPr>
        <p:spPr>
          <a:xfrm>
            <a:off x="0" y="3016658"/>
            <a:ext cx="12192000" cy="2640898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4000" b="1" dirty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</a:rPr>
              <a:t>NEET MINOR-8</a:t>
            </a:r>
          </a:p>
          <a:p>
            <a:pPr algn="ctr">
              <a:lnSpc>
                <a:spcPct val="100000"/>
              </a:lnSpc>
            </a:pPr>
            <a:endParaRPr lang="en-US" sz="6600" b="1" dirty="0">
              <a:ln/>
              <a:solidFill>
                <a:schemeClr val="accent6">
                  <a:lumMod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ambria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b="1" dirty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</a:rPr>
              <a:t>GRADE : 11</a:t>
            </a:r>
            <a:r>
              <a:rPr lang="en-US" b="1" baseline="30000" dirty="0">
                <a:ln/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</a:rPr>
              <a:t>th</a:t>
            </a:r>
            <a:endParaRPr lang="en-US" b="1" dirty="0">
              <a:ln/>
              <a:solidFill>
                <a:schemeClr val="accent6">
                  <a:lumMod val="50000"/>
                </a:schemeClr>
              </a:solidFill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</a:effectLst>
              <a:latin typeface="Cambria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F3DBA3-623F-F355-A661-1E238B17A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01" y="643638"/>
            <a:ext cx="3560398" cy="94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7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B530B-9833-CEBC-F930-DF0EE382D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bstract white background with smooth wavy lines for your project">
            <a:extLst>
              <a:ext uri="{FF2B5EF4-FFF2-40B4-BE49-F238E27FC236}">
                <a16:creationId xmlns:a16="http://schemas.microsoft.com/office/drawing/2014/main" id="{BE8AA694-C929-15BF-D433-D1F439C42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9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1AC68B2-A42F-2ED6-ED47-8920DA126E44}"/>
              </a:ext>
            </a:extLst>
          </p:cNvPr>
          <p:cNvSpPr txBox="1">
            <a:spLocks/>
          </p:cNvSpPr>
          <p:nvPr/>
        </p:nvSpPr>
        <p:spPr>
          <a:xfrm>
            <a:off x="3025308" y="2268974"/>
            <a:ext cx="6141385" cy="1490717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6600" b="1" dirty="0">
                <a:ln/>
                <a:solidFill>
                  <a:srgbClr val="1B398D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Cambria" pitchFamily="18" charset="0"/>
              </a:rPr>
              <a:t>BIOLOGY</a:t>
            </a:r>
          </a:p>
        </p:txBody>
      </p:sp>
    </p:spTree>
    <p:extLst>
      <p:ext uri="{BB962C8B-B14F-4D97-AF65-F5344CB8AC3E}">
        <p14:creationId xmlns:p14="http://schemas.microsoft.com/office/powerpoint/2010/main" val="166201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1325</TotalTime>
  <Words>10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Cambria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Abhay Pandey</dc:creator>
  <cp:lastModifiedBy>SURAJ SEN</cp:lastModifiedBy>
  <cp:revision>274</cp:revision>
  <cp:lastPrinted>2025-04-25T08:51:40Z</cp:lastPrinted>
  <dcterms:created xsi:type="dcterms:W3CDTF">1900-01-01T00:00:00Z</dcterms:created>
  <dcterms:modified xsi:type="dcterms:W3CDTF">2025-09-30T08:43:06Z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8B5FBF38A788BCC0404E4C62816E2BED</vt:lpwstr>
  </property>
  <property fmtid="{D5CDD505-2E9C-101B-9397-08002B2CF9AE}" pid="3" name="KSOProductBuildVer">
    <vt:lpwstr>3081-11.20.1</vt:lpwstr>
  </property>
</Properties>
</file>