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8.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9.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0.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7FFFCC5B_BC7A6BC1.xml" ContentType="application/vnd.ms-powerpoint.comments+xml"/>
  <Override PartName="/ppt/notesSlides/notesSlide5.xml" ContentType="application/vnd.openxmlformats-officedocument.presentationml.notesSlide+xml"/>
  <Override PartName="/ppt/comments/modernComment_7FFFCC89_955E4C51.xml" ContentType="application/vnd.ms-powerpoint.comments+xml"/>
  <Override PartName="/ppt/comments/modernComment_7FFFCC5A_D347DB1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4"/>
    <p:sldMasterId id="2147483740" r:id="rId5"/>
    <p:sldMasterId id="2147483746" r:id="rId6"/>
    <p:sldMasterId id="2147483668" r:id="rId7"/>
    <p:sldMasterId id="2147483730" r:id="rId8"/>
    <p:sldMasterId id="2147483682" r:id="rId9"/>
    <p:sldMasterId id="2147483689" r:id="rId10"/>
    <p:sldMasterId id="2147483696" r:id="rId11"/>
    <p:sldMasterId id="2147483660" r:id="rId12"/>
    <p:sldMasterId id="2147483747" r:id="rId13"/>
    <p:sldMasterId id="2147483763" r:id="rId14"/>
  </p:sldMasterIdLst>
  <p:notesMasterIdLst>
    <p:notesMasterId r:id="rId38"/>
  </p:notesMasterIdLst>
  <p:sldIdLst>
    <p:sldId id="2147470429" r:id="rId15"/>
    <p:sldId id="2147470428" r:id="rId16"/>
    <p:sldId id="2147470489" r:id="rId17"/>
    <p:sldId id="2147470453" r:id="rId18"/>
    <p:sldId id="2147470427" r:id="rId19"/>
    <p:sldId id="2147470473" r:id="rId20"/>
    <p:sldId id="2147470426" r:id="rId21"/>
    <p:sldId id="2147470456" r:id="rId22"/>
    <p:sldId id="2147470474" r:id="rId23"/>
    <p:sldId id="2147470434" r:id="rId24"/>
    <p:sldId id="2147470435" r:id="rId25"/>
    <p:sldId id="2147470438" r:id="rId26"/>
    <p:sldId id="2147470464" r:id="rId27"/>
    <p:sldId id="2147470465" r:id="rId28"/>
    <p:sldId id="2147470466" r:id="rId29"/>
    <p:sldId id="2147470467" r:id="rId30"/>
    <p:sldId id="2147470475" r:id="rId31"/>
    <p:sldId id="2147470476" r:id="rId32"/>
    <p:sldId id="2147470484" r:id="rId33"/>
    <p:sldId id="2147470411" r:id="rId34"/>
    <p:sldId id="2147470469" r:id="rId35"/>
    <p:sldId id="2147470485" r:id="rId36"/>
    <p:sldId id="21474704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2A5095C-7F76-DF4C-8AE3-ED99F606440B}">
          <p14:sldIdLst>
            <p14:sldId id="2147470429"/>
            <p14:sldId id="2147470428"/>
            <p14:sldId id="2147470489"/>
            <p14:sldId id="2147470453"/>
            <p14:sldId id="2147470427"/>
            <p14:sldId id="2147470473"/>
            <p14:sldId id="2147470426"/>
            <p14:sldId id="2147470456"/>
            <p14:sldId id="2147470474"/>
            <p14:sldId id="2147470434"/>
            <p14:sldId id="2147470435"/>
            <p14:sldId id="2147470438"/>
            <p14:sldId id="2147470464"/>
            <p14:sldId id="2147470465"/>
            <p14:sldId id="2147470466"/>
            <p14:sldId id="2147470467"/>
            <p14:sldId id="2147470475"/>
            <p14:sldId id="2147470476"/>
            <p14:sldId id="2147470484"/>
            <p14:sldId id="2147470411"/>
            <p14:sldId id="2147470469"/>
            <p14:sldId id="2147470485"/>
            <p14:sldId id="214747048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5B3862D-A2BF-1928-42A2-87F0B9B7F3C2}" name="Ranjani Subramanian" initials="RS" userId="S::ransubra1@publicisgroupe.net::919af7de-2031-41f1-8c4e-83854e533905" providerId="AD"/>
  <p188:author id="{12BE6C9B-1381-BA9C-2922-ECE6AEE7852E}" name="Kiran T" initials="KT" userId="0oSHPibCtLOmJ3Q8YYhzKIVDYtPIDKIevvKw+0ezXFQ=" providerId="None"/>
  <p188:author id="{D8C1F0E7-D66B-A416-7A25-E26907D3E6E1}" name="Ashish Mohan" initials="AM" userId="mfxm4QLb88SJWE9fKl2FYmS+Vj74qJGUusSaX/ODYCc="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D6"/>
    <a:srgbClr val="191919"/>
    <a:srgbClr val="DCDCDC"/>
    <a:srgbClr val="0071BA"/>
    <a:srgbClr val="F5F5F5"/>
    <a:srgbClr val="F6F6F6"/>
    <a:srgbClr val="FFCC5B"/>
    <a:srgbClr val="0072CE"/>
    <a:srgbClr val="EFF0EF"/>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4CDA12-32D1-4A5B-AD99-BBD1F3DC68C3}" v="33" dt="2022-08-26T09:52:56.022"/>
    <p1510:client id="{27A515C8-3BC2-424E-82F4-C2F03B305806}" v="662" dt="2022-08-18T11:44:40.223"/>
    <p1510:client id="{2F1E1A8A-5D1F-421F-ACAF-BD7A86167C2F}" v="259" dt="2022-08-19T15:56:00.118"/>
    <p1510:client id="{54B7B5D1-BA29-4383-B5E4-2C50337BEF84}" v="554" dt="2022-08-23T10:22:08.351"/>
    <p1510:client id="{69A02028-94DE-42E2-8864-FBBF5EB953D6}" v="38" dt="2022-08-18T08:01:48.881"/>
    <p1510:client id="{757EA358-DCD5-4093-A4FE-700BF9230912}" v="340" dt="2022-08-18T09:52:35.491"/>
    <p1510:client id="{7AEF3FC8-E569-47A5-9DCC-0066179A703B}" v="5" dt="2022-08-26T09:56:06.233"/>
    <p1510:client id="{897F6E01-AB1E-44E4-B013-DF3DEA31B132}" v="1038" dt="2022-08-17T13:36:48.786"/>
    <p1510:client id="{8B991BA8-5185-4056-9274-79B5D02C2084}" v="240" dt="2022-08-19T19:23:17.470"/>
    <p1510:client id="{92AD694D-4DFD-45F1-A114-C4EC4F0BA464}" v="5" dt="2022-08-23T10:23:19.190"/>
    <p1510:client id="{97C85C28-293B-4D77-9297-0C8455A28BEE}" v="1" dt="2022-08-16T04:17:02.250"/>
    <p1510:client id="{9C2D7293-AFAB-459D-A8FF-4A4947115865}" v="246" dt="2022-08-16T13:01:33.999"/>
    <p1510:client id="{A9EBB7DC-D723-44C4-A503-DD856618B5AE}" v="982" dt="2022-08-16T08:59:13.042"/>
    <p1510:client id="{C25F552C-B730-4C27-AC86-ABE0878B627F}" v="284" dt="2022-08-26T08:57:51.272"/>
    <p1510:client id="{E73F6B03-6274-420D-90DC-5E7A485E1310}" v="176" dt="2022-08-18T08:27:22.1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0"/>
    <p:restoredTop sz="90148" autoAdjust="0"/>
  </p:normalViewPr>
  <p:slideViewPr>
    <p:cSldViewPr snapToGrid="0" snapToObjects="1">
      <p:cViewPr>
        <p:scale>
          <a:sx n="90" d="100"/>
          <a:sy n="90" d="100"/>
        </p:scale>
        <p:origin x="68" y="-9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presProps" Target="presProps.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2.xml"/><Relationship Id="rId29"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7.xml"/><Relationship Id="rId19" Type="http://schemas.openxmlformats.org/officeDocument/2006/relationships/slide" Target="slides/slide5.xml"/><Relationship Id="rId31" Type="http://schemas.openxmlformats.org/officeDocument/2006/relationships/slide" Target="slides/slide1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microsoft.com/office/2016/11/relationships/changesInfo" Target="changesInfos/changesInfo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notesMaster" Target="notesMasters/notesMaster1.xml"/><Relationship Id="rId20" Type="http://schemas.openxmlformats.org/officeDocument/2006/relationships/slide" Target="slides/slide6.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an T" userId="0oSHPibCtLOmJ3Q8YYhzKIVDYtPIDKIevvKw+0ezXFQ=" providerId="None" clId="Web-{27A515C8-3BC2-424E-82F4-C2F03B305806}"/>
    <pc:docChg chg="addSld modSld sldOrd modSection">
      <pc:chgData name="Kiran T" userId="0oSHPibCtLOmJ3Q8YYhzKIVDYtPIDKIevvKw+0ezXFQ=" providerId="None" clId="Web-{27A515C8-3BC2-424E-82F4-C2F03B305806}" dt="2022-08-18T10:38:25.207" v="23" actId="20577"/>
      <pc:docMkLst>
        <pc:docMk/>
      </pc:docMkLst>
      <pc:sldChg chg="modSp ord">
        <pc:chgData name="Kiran T" userId="0oSHPibCtLOmJ3Q8YYhzKIVDYtPIDKIevvKw+0ezXFQ=" providerId="None" clId="Web-{27A515C8-3BC2-424E-82F4-C2F03B305806}" dt="2022-08-18T10:38:25.207" v="23" actId="20577"/>
        <pc:sldMkLst>
          <pc:docMk/>
          <pc:sldMk cId="1465404739" sldId="2147470411"/>
        </pc:sldMkLst>
        <pc:spChg chg="mod">
          <ac:chgData name="Kiran T" userId="0oSHPibCtLOmJ3Q8YYhzKIVDYtPIDKIevvKw+0ezXFQ=" providerId="None" clId="Web-{27A515C8-3BC2-424E-82F4-C2F03B305806}" dt="2022-08-18T10:38:25.207" v="23" actId="20577"/>
          <ac:spMkLst>
            <pc:docMk/>
            <pc:sldMk cId="1465404739" sldId="2147470411"/>
            <ac:spMk id="5" creationId="{8E77418F-3660-E54B-97FB-B4152A6AE070}"/>
          </ac:spMkLst>
        </pc:spChg>
      </pc:sldChg>
      <pc:sldChg chg="modNotes">
        <pc:chgData name="Kiran T" userId="0oSHPibCtLOmJ3Q8YYhzKIVDYtPIDKIevvKw+0ezXFQ=" providerId="None" clId="Web-{27A515C8-3BC2-424E-82F4-C2F03B305806}" dt="2022-08-18T09:55:16.632" v="2"/>
        <pc:sldMkLst>
          <pc:docMk/>
          <pc:sldMk cId="1585834895" sldId="2147470477"/>
        </pc:sldMkLst>
      </pc:sldChg>
      <pc:sldChg chg="add replId">
        <pc:chgData name="Kiran T" userId="0oSHPibCtLOmJ3Q8YYhzKIVDYtPIDKIevvKw+0ezXFQ=" providerId="None" clId="Web-{27A515C8-3BC2-424E-82F4-C2F03B305806}" dt="2022-08-18T10:37:42.970" v="3"/>
        <pc:sldMkLst>
          <pc:docMk/>
          <pc:sldMk cId="3072905753" sldId="2147470478"/>
        </pc:sldMkLst>
      </pc:sldChg>
    </pc:docChg>
  </pc:docChgLst>
  <pc:docChgLst>
    <pc:chgData name="Kiran T" userId="0oSHPibCtLOmJ3Q8YYhzKIVDYtPIDKIevvKw+0ezXFQ=" providerId="None" clId="Web-{9C2D7293-AFAB-459D-A8FF-4A4947115865}"/>
    <pc:docChg chg="addSld modSld sldOrd modSection">
      <pc:chgData name="Kiran T" userId="0oSHPibCtLOmJ3Q8YYhzKIVDYtPIDKIevvKw+0ezXFQ=" providerId="None" clId="Web-{9C2D7293-AFAB-459D-A8FF-4A4947115865}" dt="2022-08-16T11:44:50.811" v="94"/>
      <pc:docMkLst>
        <pc:docMk/>
      </pc:docMkLst>
      <pc:sldChg chg="ord">
        <pc:chgData name="Kiran T" userId="0oSHPibCtLOmJ3Q8YYhzKIVDYtPIDKIevvKw+0ezXFQ=" providerId="None" clId="Web-{9C2D7293-AFAB-459D-A8FF-4A4947115865}" dt="2022-08-16T09:02:07.429" v="11"/>
        <pc:sldMkLst>
          <pc:docMk/>
          <pc:sldMk cId="658483370" sldId="2147470414"/>
        </pc:sldMkLst>
      </pc:sldChg>
      <pc:sldChg chg="ord">
        <pc:chgData name="Kiran T" userId="0oSHPibCtLOmJ3Q8YYhzKIVDYtPIDKIevvKw+0ezXFQ=" providerId="None" clId="Web-{9C2D7293-AFAB-459D-A8FF-4A4947115865}" dt="2022-08-16T09:02:07.429" v="12"/>
        <pc:sldMkLst>
          <pc:docMk/>
          <pc:sldMk cId="2692707281" sldId="2147470447"/>
        </pc:sldMkLst>
      </pc:sldChg>
      <pc:sldChg chg="ord">
        <pc:chgData name="Kiran T" userId="0oSHPibCtLOmJ3Q8YYhzKIVDYtPIDKIevvKw+0ezXFQ=" providerId="None" clId="Web-{9C2D7293-AFAB-459D-A8FF-4A4947115865}" dt="2022-08-16T09:01:57.038" v="8"/>
        <pc:sldMkLst>
          <pc:docMk/>
          <pc:sldMk cId="960236244" sldId="2147470448"/>
        </pc:sldMkLst>
      </pc:sldChg>
      <pc:sldChg chg="ord modNotes">
        <pc:chgData name="Kiran T" userId="0oSHPibCtLOmJ3Q8YYhzKIVDYtPIDKIevvKw+0ezXFQ=" providerId="None" clId="Web-{9C2D7293-AFAB-459D-A8FF-4A4947115865}" dt="2022-08-16T09:03:58.073" v="92"/>
        <pc:sldMkLst>
          <pc:docMk/>
          <pc:sldMk cId="1718180211" sldId="2147470460"/>
        </pc:sldMkLst>
      </pc:sldChg>
      <pc:sldChg chg="ord modNotes">
        <pc:chgData name="Kiran T" userId="0oSHPibCtLOmJ3Q8YYhzKIVDYtPIDKIevvKw+0ezXFQ=" providerId="None" clId="Web-{9C2D7293-AFAB-459D-A8FF-4A4947115865}" dt="2022-08-16T09:02:50.602" v="40"/>
        <pc:sldMkLst>
          <pc:docMk/>
          <pc:sldMk cId="2307710495" sldId="2147470461"/>
        </pc:sldMkLst>
      </pc:sldChg>
      <pc:sldChg chg="ord">
        <pc:chgData name="Kiran T" userId="0oSHPibCtLOmJ3Q8YYhzKIVDYtPIDKIevvKw+0ezXFQ=" providerId="None" clId="Web-{9C2D7293-AFAB-459D-A8FF-4A4947115865}" dt="2022-08-16T09:01:33.522" v="3"/>
        <pc:sldMkLst>
          <pc:docMk/>
          <pc:sldMk cId="1878317322" sldId="2147470462"/>
        </pc:sldMkLst>
      </pc:sldChg>
      <pc:sldChg chg="add modNotes">
        <pc:chgData name="Kiran T" userId="0oSHPibCtLOmJ3Q8YYhzKIVDYtPIDKIevvKw+0ezXFQ=" providerId="None" clId="Web-{9C2D7293-AFAB-459D-A8FF-4A4947115865}" dt="2022-08-16T11:44:50.811" v="94"/>
        <pc:sldMkLst>
          <pc:docMk/>
          <pc:sldMk cId="3353146967" sldId="2147470468"/>
        </pc:sldMkLst>
      </pc:sldChg>
    </pc:docChg>
  </pc:docChgLst>
  <pc:docChgLst>
    <pc:chgData name="Kiran T" userId="0oSHPibCtLOmJ3Q8YYhzKIVDYtPIDKIevvKw+0ezXFQ=" providerId="None" clId="Web-{1F4CDA12-32D1-4A5B-AD99-BBD1F3DC68C3}"/>
    <pc:docChg chg="modSld">
      <pc:chgData name="Kiran T" userId="0oSHPibCtLOmJ3Q8YYhzKIVDYtPIDKIevvKw+0ezXFQ=" providerId="None" clId="Web-{1F4CDA12-32D1-4A5B-AD99-BBD1F3DC68C3}" dt="2022-08-26T09:52:56.022" v="30" actId="20577"/>
      <pc:docMkLst>
        <pc:docMk/>
      </pc:docMkLst>
      <pc:sldChg chg="modSp">
        <pc:chgData name="Kiran T" userId="0oSHPibCtLOmJ3Q8YYhzKIVDYtPIDKIevvKw+0ezXFQ=" providerId="None" clId="Web-{1F4CDA12-32D1-4A5B-AD99-BBD1F3DC68C3}" dt="2022-08-26T09:52:56.022" v="30" actId="20577"/>
        <pc:sldMkLst>
          <pc:docMk/>
          <pc:sldMk cId="1465404739" sldId="2147470411"/>
        </pc:sldMkLst>
        <pc:spChg chg="mod">
          <ac:chgData name="Kiran T" userId="0oSHPibCtLOmJ3Q8YYhzKIVDYtPIDKIevvKw+0ezXFQ=" providerId="None" clId="Web-{1F4CDA12-32D1-4A5B-AD99-BBD1F3DC68C3}" dt="2022-08-26T09:52:56.022" v="30" actId="20577"/>
          <ac:spMkLst>
            <pc:docMk/>
            <pc:sldMk cId="1465404739" sldId="2147470411"/>
            <ac:spMk id="4" creationId="{272389C1-4849-2F11-503A-380ADD58D004}"/>
          </ac:spMkLst>
        </pc:spChg>
      </pc:sldChg>
      <pc:sldChg chg="delSp modSp">
        <pc:chgData name="Kiran T" userId="0oSHPibCtLOmJ3Q8YYhzKIVDYtPIDKIevvKw+0ezXFQ=" providerId="None" clId="Web-{1F4CDA12-32D1-4A5B-AD99-BBD1F3DC68C3}" dt="2022-08-26T09:51:59.551" v="26"/>
        <pc:sldMkLst>
          <pc:docMk/>
          <pc:sldMk cId="3544701719" sldId="2147470426"/>
        </pc:sldMkLst>
        <pc:spChg chg="mod topLvl">
          <ac:chgData name="Kiran T" userId="0oSHPibCtLOmJ3Q8YYhzKIVDYtPIDKIevvKw+0ezXFQ=" providerId="None" clId="Web-{1F4CDA12-32D1-4A5B-AD99-BBD1F3DC68C3}" dt="2022-08-26T09:51:39.770" v="20"/>
          <ac:spMkLst>
            <pc:docMk/>
            <pc:sldMk cId="3544701719" sldId="2147470426"/>
            <ac:spMk id="17" creationId="{7D85FEEB-57C2-D540-3573-175158AD616C}"/>
          </ac:spMkLst>
        </pc:spChg>
        <pc:spChg chg="mod topLvl">
          <ac:chgData name="Kiran T" userId="0oSHPibCtLOmJ3Q8YYhzKIVDYtPIDKIevvKw+0ezXFQ=" providerId="None" clId="Web-{1F4CDA12-32D1-4A5B-AD99-BBD1F3DC68C3}" dt="2022-08-26T09:51:26.082" v="18"/>
          <ac:spMkLst>
            <pc:docMk/>
            <pc:sldMk cId="3544701719" sldId="2147470426"/>
            <ac:spMk id="20" creationId="{84FC91A3-C710-F7BD-E7FB-B5EC06D7DC8E}"/>
          </ac:spMkLst>
        </pc:spChg>
        <pc:spChg chg="mod topLvl">
          <ac:chgData name="Kiran T" userId="0oSHPibCtLOmJ3Q8YYhzKIVDYtPIDKIevvKw+0ezXFQ=" providerId="None" clId="Web-{1F4CDA12-32D1-4A5B-AD99-BBD1F3DC68C3}" dt="2022-08-26T09:51:59.551" v="26"/>
          <ac:spMkLst>
            <pc:docMk/>
            <pc:sldMk cId="3544701719" sldId="2147470426"/>
            <ac:spMk id="23" creationId="{4B86D263-E06F-4259-C5C8-C14221EFB44B}"/>
          </ac:spMkLst>
        </pc:spChg>
        <pc:spChg chg="mod topLvl">
          <ac:chgData name="Kiran T" userId="0oSHPibCtLOmJ3Q8YYhzKIVDYtPIDKIevvKw+0ezXFQ=" providerId="None" clId="Web-{1F4CDA12-32D1-4A5B-AD99-BBD1F3DC68C3}" dt="2022-08-26T09:51:54.801" v="25"/>
          <ac:spMkLst>
            <pc:docMk/>
            <pc:sldMk cId="3544701719" sldId="2147470426"/>
            <ac:spMk id="24" creationId="{3342E762-451C-21D9-95FA-814E30CC17F0}"/>
          </ac:spMkLst>
        </pc:spChg>
        <pc:grpChg chg="del">
          <ac:chgData name="Kiran T" userId="0oSHPibCtLOmJ3Q8YYhzKIVDYtPIDKIevvKw+0ezXFQ=" providerId="None" clId="Web-{1F4CDA12-32D1-4A5B-AD99-BBD1F3DC68C3}" dt="2022-08-26T09:51:26.082" v="18"/>
          <ac:grpSpMkLst>
            <pc:docMk/>
            <pc:sldMk cId="3544701719" sldId="2147470426"/>
            <ac:grpSpMk id="4" creationId="{47A12B05-74F2-8F66-5C79-D9759B071FB8}"/>
          </ac:grpSpMkLst>
        </pc:grpChg>
        <pc:grpChg chg="del topLvl">
          <ac:chgData name="Kiran T" userId="0oSHPibCtLOmJ3Q8YYhzKIVDYtPIDKIevvKw+0ezXFQ=" providerId="None" clId="Web-{1F4CDA12-32D1-4A5B-AD99-BBD1F3DC68C3}" dt="2022-08-26T09:51:54.801" v="25"/>
          <ac:grpSpMkLst>
            <pc:docMk/>
            <pc:sldMk cId="3544701719" sldId="2147470426"/>
            <ac:grpSpMk id="19" creationId="{D9748183-8912-2B2F-D31A-DF11BA600393}"/>
          </ac:grpSpMkLst>
        </pc:grpChg>
        <pc:grpChg chg="del">
          <ac:chgData name="Kiran T" userId="0oSHPibCtLOmJ3Q8YYhzKIVDYtPIDKIevvKw+0ezXFQ=" providerId="None" clId="Web-{1F4CDA12-32D1-4A5B-AD99-BBD1F3DC68C3}" dt="2022-08-26T09:51:32.426" v="19"/>
          <ac:grpSpMkLst>
            <pc:docMk/>
            <pc:sldMk cId="3544701719" sldId="2147470426"/>
            <ac:grpSpMk id="25" creationId="{5F66723B-6818-1B4B-D572-4C2FE2F1F118}"/>
          </ac:grpSpMkLst>
        </pc:grpChg>
        <pc:picChg chg="topLvl">
          <ac:chgData name="Kiran T" userId="0oSHPibCtLOmJ3Q8YYhzKIVDYtPIDKIevvKw+0ezXFQ=" providerId="None" clId="Web-{1F4CDA12-32D1-4A5B-AD99-BBD1F3DC68C3}" dt="2022-08-26T09:51:32.426" v="19"/>
          <ac:picMkLst>
            <pc:docMk/>
            <pc:sldMk cId="3544701719" sldId="2147470426"/>
            <ac:picMk id="21" creationId="{26A6DDD3-6149-3C1D-E322-8F259F74FD43}"/>
          </ac:picMkLst>
        </pc:picChg>
      </pc:sldChg>
      <pc:sldChg chg="modSp modCm">
        <pc:chgData name="Kiran T" userId="0oSHPibCtLOmJ3Q8YYhzKIVDYtPIDKIevvKw+0ezXFQ=" providerId="None" clId="Web-{1F4CDA12-32D1-4A5B-AD99-BBD1F3DC68C3}" dt="2022-08-26T09:48:39.889" v="6"/>
        <pc:sldMkLst>
          <pc:docMk/>
          <pc:sldMk cId="3162139585" sldId="2147470427"/>
        </pc:sldMkLst>
        <pc:spChg chg="mod">
          <ac:chgData name="Kiran T" userId="0oSHPibCtLOmJ3Q8YYhzKIVDYtPIDKIevvKw+0ezXFQ=" providerId="None" clId="Web-{1F4CDA12-32D1-4A5B-AD99-BBD1F3DC68C3}" dt="2022-08-26T09:48:31.279" v="4" actId="20577"/>
          <ac:spMkLst>
            <pc:docMk/>
            <pc:sldMk cId="3162139585" sldId="2147470427"/>
            <ac:spMk id="12" creationId="{C77DE8E4-86A3-4A68-2085-FCBD46BAFBD9}"/>
          </ac:spMkLst>
        </pc:spChg>
      </pc:sldChg>
      <pc:sldChg chg="modSp">
        <pc:chgData name="Kiran T" userId="0oSHPibCtLOmJ3Q8YYhzKIVDYtPIDKIevvKw+0ezXFQ=" providerId="None" clId="Web-{1F4CDA12-32D1-4A5B-AD99-BBD1F3DC68C3}" dt="2022-08-26T09:52:25.271" v="28" actId="1076"/>
        <pc:sldMkLst>
          <pc:docMk/>
          <pc:sldMk cId="465923843" sldId="2147470435"/>
        </pc:sldMkLst>
        <pc:picChg chg="mod">
          <ac:chgData name="Kiran T" userId="0oSHPibCtLOmJ3Q8YYhzKIVDYtPIDKIevvKw+0ezXFQ=" providerId="None" clId="Web-{1F4CDA12-32D1-4A5B-AD99-BBD1F3DC68C3}" dt="2022-08-26T09:52:25.271" v="28" actId="1076"/>
          <ac:picMkLst>
            <pc:docMk/>
            <pc:sldMk cId="465923843" sldId="2147470435"/>
            <ac:picMk id="48" creationId="{54217DD3-DE36-C090-EBB2-DEE4AD51943B}"/>
          </ac:picMkLst>
        </pc:picChg>
      </pc:sldChg>
      <pc:sldChg chg="addSp delSp modSp modCm">
        <pc:chgData name="Kiran T" userId="0oSHPibCtLOmJ3Q8YYhzKIVDYtPIDKIevvKw+0ezXFQ=" providerId="None" clId="Web-{1F4CDA12-32D1-4A5B-AD99-BBD1F3DC68C3}" dt="2022-08-26T09:50:37.689" v="13" actId="1076"/>
        <pc:sldMkLst>
          <pc:docMk/>
          <pc:sldMk cId="2505985105" sldId="2147470473"/>
        </pc:sldMkLst>
        <pc:picChg chg="del">
          <ac:chgData name="Kiran T" userId="0oSHPibCtLOmJ3Q8YYhzKIVDYtPIDKIevvKw+0ezXFQ=" providerId="None" clId="Web-{1F4CDA12-32D1-4A5B-AD99-BBD1F3DC68C3}" dt="2022-08-26T09:50:17.142" v="10"/>
          <ac:picMkLst>
            <pc:docMk/>
            <pc:sldMk cId="2505985105" sldId="2147470473"/>
            <ac:picMk id="2" creationId="{965E8B7B-DC29-40A4-AA49-EE98918F9684}"/>
          </ac:picMkLst>
        </pc:picChg>
        <pc:picChg chg="add mod">
          <ac:chgData name="Kiran T" userId="0oSHPibCtLOmJ3Q8YYhzKIVDYtPIDKIevvKw+0ezXFQ=" providerId="None" clId="Web-{1F4CDA12-32D1-4A5B-AD99-BBD1F3DC68C3}" dt="2022-08-26T09:50:37.689" v="13" actId="1076"/>
          <ac:picMkLst>
            <pc:docMk/>
            <pc:sldMk cId="2505985105" sldId="2147470473"/>
            <ac:picMk id="4" creationId="{A9D4B812-442C-5B9A-112F-B396C23BF888}"/>
          </ac:picMkLst>
        </pc:picChg>
      </pc:sldChg>
      <pc:sldChg chg="modSp">
        <pc:chgData name="Kiran T" userId="0oSHPibCtLOmJ3Q8YYhzKIVDYtPIDKIevvKw+0ezXFQ=" providerId="None" clId="Web-{1F4CDA12-32D1-4A5B-AD99-BBD1F3DC68C3}" dt="2022-08-26T09:52:43.193" v="29" actId="20577"/>
        <pc:sldMkLst>
          <pc:docMk/>
          <pc:sldMk cId="979919269" sldId="2147470484"/>
        </pc:sldMkLst>
        <pc:spChg chg="mod">
          <ac:chgData name="Kiran T" userId="0oSHPibCtLOmJ3Q8YYhzKIVDYtPIDKIevvKw+0ezXFQ=" providerId="None" clId="Web-{1F4CDA12-32D1-4A5B-AD99-BBD1F3DC68C3}" dt="2022-08-26T09:52:43.193" v="29" actId="20577"/>
          <ac:spMkLst>
            <pc:docMk/>
            <pc:sldMk cId="979919269" sldId="2147470484"/>
            <ac:spMk id="11" creationId="{E35ED0AF-0325-6A49-B985-EBEA05A67503}"/>
          </ac:spMkLst>
        </pc:spChg>
      </pc:sldChg>
      <pc:sldChg chg="delCm">
        <pc:chgData name="Kiran T" userId="0oSHPibCtLOmJ3Q8YYhzKIVDYtPIDKIevvKw+0ezXFQ=" providerId="None" clId="Web-{1F4CDA12-32D1-4A5B-AD99-BBD1F3DC68C3}" dt="2022-08-26T09:48:07.669" v="0"/>
        <pc:sldMkLst>
          <pc:docMk/>
          <pc:sldMk cId="3820471242" sldId="2147470489"/>
        </pc:sldMkLst>
      </pc:sldChg>
    </pc:docChg>
  </pc:docChgLst>
  <pc:docChgLst>
    <pc:chgData name="Kiran T" userId="0oSHPibCtLOmJ3Q8YYhzKIVDYtPIDKIevvKw+0ezXFQ=" providerId="None" clId="Web-{E73F6B03-6274-420D-90DC-5E7A485E1310}"/>
    <pc:docChg chg="modSld">
      <pc:chgData name="Kiran T" userId="0oSHPibCtLOmJ3Q8YYhzKIVDYtPIDKIevvKw+0ezXFQ=" providerId="None" clId="Web-{E73F6B03-6274-420D-90DC-5E7A485E1310}" dt="2022-08-18T08:27:22.184" v="130" actId="1076"/>
      <pc:docMkLst>
        <pc:docMk/>
      </pc:docMkLst>
      <pc:sldChg chg="addSp delSp modSp">
        <pc:chgData name="Kiran T" userId="0oSHPibCtLOmJ3Q8YYhzKIVDYtPIDKIevvKw+0ezXFQ=" providerId="None" clId="Web-{E73F6B03-6274-420D-90DC-5E7A485E1310}" dt="2022-08-18T08:22:14.266" v="129" actId="20577"/>
        <pc:sldMkLst>
          <pc:docMk/>
          <pc:sldMk cId="3544701719" sldId="2147470426"/>
        </pc:sldMkLst>
        <pc:spChg chg="mod topLvl">
          <ac:chgData name="Kiran T" userId="0oSHPibCtLOmJ3Q8YYhzKIVDYtPIDKIevvKw+0ezXFQ=" providerId="None" clId="Web-{E73F6B03-6274-420D-90DC-5E7A485E1310}" dt="2022-08-18T08:22:14.266" v="129" actId="20577"/>
          <ac:spMkLst>
            <pc:docMk/>
            <pc:sldMk cId="3544701719" sldId="2147470426"/>
            <ac:spMk id="2" creationId="{FC6919A9-D60A-67BA-3A0A-6FF90E7B6F6B}"/>
          </ac:spMkLst>
        </pc:spChg>
        <pc:spChg chg="topLvl">
          <ac:chgData name="Kiran T" userId="0oSHPibCtLOmJ3Q8YYhzKIVDYtPIDKIevvKw+0ezXFQ=" providerId="None" clId="Web-{E73F6B03-6274-420D-90DC-5E7A485E1310}" dt="2022-08-18T08:12:49.901" v="115"/>
          <ac:spMkLst>
            <pc:docMk/>
            <pc:sldMk cId="3544701719" sldId="2147470426"/>
            <ac:spMk id="5" creationId="{B13D9854-1789-3842-7F42-0AE6AC640DB6}"/>
          </ac:spMkLst>
        </pc:spChg>
        <pc:spChg chg="topLvl">
          <ac:chgData name="Kiran T" userId="0oSHPibCtLOmJ3Q8YYhzKIVDYtPIDKIevvKw+0ezXFQ=" providerId="None" clId="Web-{E73F6B03-6274-420D-90DC-5E7A485E1310}" dt="2022-08-18T08:12:49.901" v="115"/>
          <ac:spMkLst>
            <pc:docMk/>
            <pc:sldMk cId="3544701719" sldId="2147470426"/>
            <ac:spMk id="14" creationId="{DEEA9BAF-D568-CC17-A9FC-B0F1C01207D5}"/>
          </ac:spMkLst>
        </pc:spChg>
        <pc:grpChg chg="del mod">
          <ac:chgData name="Kiran T" userId="0oSHPibCtLOmJ3Q8YYhzKIVDYtPIDKIevvKw+0ezXFQ=" providerId="None" clId="Web-{E73F6B03-6274-420D-90DC-5E7A485E1310}" dt="2022-08-18T08:12:49.901" v="115"/>
          <ac:grpSpMkLst>
            <pc:docMk/>
            <pc:sldMk cId="3544701719" sldId="2147470426"/>
            <ac:grpSpMk id="3" creationId="{5A5C3137-477F-4401-74EC-1A594E1E1F9E}"/>
          </ac:grpSpMkLst>
        </pc:grpChg>
        <pc:grpChg chg="add mod">
          <ac:chgData name="Kiran T" userId="0oSHPibCtLOmJ3Q8YYhzKIVDYtPIDKIevvKw+0ezXFQ=" providerId="None" clId="Web-{E73F6B03-6274-420D-90DC-5E7A485E1310}" dt="2022-08-18T08:13:16.527" v="118" actId="1076"/>
          <ac:grpSpMkLst>
            <pc:docMk/>
            <pc:sldMk cId="3544701719" sldId="2147470426"/>
            <ac:grpSpMk id="13" creationId="{32BED0B0-28C1-9DB2-DFBB-D66018F5FD59}"/>
          </ac:grpSpMkLst>
        </pc:grpChg>
        <pc:grpChg chg="add mod">
          <ac:chgData name="Kiran T" userId="0oSHPibCtLOmJ3Q8YYhzKIVDYtPIDKIevvKw+0ezXFQ=" providerId="None" clId="Web-{E73F6B03-6274-420D-90DC-5E7A485E1310}" dt="2022-08-18T08:13:49.169" v="121" actId="1076"/>
          <ac:grpSpMkLst>
            <pc:docMk/>
            <pc:sldMk cId="3544701719" sldId="2147470426"/>
            <ac:grpSpMk id="25" creationId="{5F66723B-6818-1B4B-D572-4C2FE2F1F118}"/>
          </ac:grpSpMkLst>
        </pc:grpChg>
        <pc:picChg chg="del topLvl">
          <ac:chgData name="Kiran T" userId="0oSHPibCtLOmJ3Q8YYhzKIVDYtPIDKIevvKw+0ezXFQ=" providerId="None" clId="Web-{E73F6B03-6274-420D-90DC-5E7A485E1310}" dt="2022-08-18T08:12:52.933" v="116"/>
          <ac:picMkLst>
            <pc:docMk/>
            <pc:sldMk cId="3544701719" sldId="2147470426"/>
            <ac:picMk id="17" creationId="{94548B13-F921-0A72-C8F5-043B68ADE2B7}"/>
          </ac:picMkLst>
        </pc:picChg>
        <pc:picChg chg="del">
          <ac:chgData name="Kiran T" userId="0oSHPibCtLOmJ3Q8YYhzKIVDYtPIDKIevvKw+0ezXFQ=" providerId="None" clId="Web-{E73F6B03-6274-420D-90DC-5E7A485E1310}" dt="2022-08-18T08:13:18.527" v="119"/>
          <ac:picMkLst>
            <pc:docMk/>
            <pc:sldMk cId="3544701719" sldId="2147470426"/>
            <ac:picMk id="20" creationId="{6570BBAF-9E8A-E1E9-7258-80122CDAFAC2}"/>
          </ac:picMkLst>
        </pc:picChg>
      </pc:sldChg>
      <pc:sldChg chg="addSp delSp modSp">
        <pc:chgData name="Kiran T" userId="0oSHPibCtLOmJ3Q8YYhzKIVDYtPIDKIevvKw+0ezXFQ=" providerId="None" clId="Web-{E73F6B03-6274-420D-90DC-5E7A485E1310}" dt="2022-08-18T08:19:50.964" v="125" actId="1076"/>
        <pc:sldMkLst>
          <pc:docMk/>
          <pc:sldMk cId="3038320398" sldId="2147470454"/>
        </pc:sldMkLst>
        <pc:spChg chg="add mod">
          <ac:chgData name="Kiran T" userId="0oSHPibCtLOmJ3Q8YYhzKIVDYtPIDKIevvKw+0ezXFQ=" providerId="None" clId="Web-{E73F6B03-6274-420D-90DC-5E7A485E1310}" dt="2022-08-18T08:04:49.774" v="74" actId="20577"/>
          <ac:spMkLst>
            <pc:docMk/>
            <pc:sldMk cId="3038320398" sldId="2147470454"/>
            <ac:spMk id="8" creationId="{845E732C-758A-DE69-653C-29B58E67860E}"/>
          </ac:spMkLst>
        </pc:spChg>
        <pc:spChg chg="add mod">
          <ac:chgData name="Kiran T" userId="0oSHPibCtLOmJ3Q8YYhzKIVDYtPIDKIevvKw+0ezXFQ=" providerId="None" clId="Web-{E73F6B03-6274-420D-90DC-5E7A485E1310}" dt="2022-08-18T08:07:32.233" v="93" actId="20577"/>
          <ac:spMkLst>
            <pc:docMk/>
            <pc:sldMk cId="3038320398" sldId="2147470454"/>
            <ac:spMk id="10" creationId="{94FE1920-7EDB-758A-D6A8-9B0DF4BE6A3E}"/>
          </ac:spMkLst>
        </pc:spChg>
        <pc:spChg chg="add mod">
          <ac:chgData name="Kiran T" userId="0oSHPibCtLOmJ3Q8YYhzKIVDYtPIDKIevvKw+0ezXFQ=" providerId="None" clId="Web-{E73F6B03-6274-420D-90DC-5E7A485E1310}" dt="2022-08-18T08:19:45.667" v="123" actId="1076"/>
          <ac:spMkLst>
            <pc:docMk/>
            <pc:sldMk cId="3038320398" sldId="2147470454"/>
            <ac:spMk id="12" creationId="{78347EC1-4735-7BC4-9722-D6F1B4697128}"/>
          </ac:spMkLst>
        </pc:spChg>
        <pc:spChg chg="add mod">
          <ac:chgData name="Kiran T" userId="0oSHPibCtLOmJ3Q8YYhzKIVDYtPIDKIevvKw+0ezXFQ=" providerId="None" clId="Web-{E73F6B03-6274-420D-90DC-5E7A485E1310}" dt="2022-08-18T08:19:45.682" v="124" actId="1076"/>
          <ac:spMkLst>
            <pc:docMk/>
            <pc:sldMk cId="3038320398" sldId="2147470454"/>
            <ac:spMk id="15" creationId="{1F41BD9E-D66F-83B0-6223-13B6CB1CA22A}"/>
          </ac:spMkLst>
        </pc:spChg>
        <pc:spChg chg="add mod">
          <ac:chgData name="Kiran T" userId="0oSHPibCtLOmJ3Q8YYhzKIVDYtPIDKIevvKw+0ezXFQ=" providerId="None" clId="Web-{E73F6B03-6274-420D-90DC-5E7A485E1310}" dt="2022-08-18T08:06:51.888" v="86" actId="20577"/>
          <ac:spMkLst>
            <pc:docMk/>
            <pc:sldMk cId="3038320398" sldId="2147470454"/>
            <ac:spMk id="17" creationId="{31F230AA-592C-295B-2713-2D0EA43DE727}"/>
          </ac:spMkLst>
        </pc:spChg>
        <pc:spChg chg="add mod">
          <ac:chgData name="Kiran T" userId="0oSHPibCtLOmJ3Q8YYhzKIVDYtPIDKIevvKw+0ezXFQ=" providerId="None" clId="Web-{E73F6B03-6274-420D-90DC-5E7A485E1310}" dt="2022-08-18T08:09:15.065" v="107" actId="20577"/>
          <ac:spMkLst>
            <pc:docMk/>
            <pc:sldMk cId="3038320398" sldId="2147470454"/>
            <ac:spMk id="19" creationId="{D7903007-B915-A260-0DA7-B28B9B46B2D6}"/>
          </ac:spMkLst>
        </pc:spChg>
        <pc:spChg chg="add mod">
          <ac:chgData name="Kiran T" userId="0oSHPibCtLOmJ3Q8YYhzKIVDYtPIDKIevvKw+0ezXFQ=" providerId="None" clId="Web-{E73F6B03-6274-420D-90DC-5E7A485E1310}" dt="2022-08-18T08:08:08.078" v="96" actId="20577"/>
          <ac:spMkLst>
            <pc:docMk/>
            <pc:sldMk cId="3038320398" sldId="2147470454"/>
            <ac:spMk id="21" creationId="{F2DFF9D1-07D5-95FF-D24D-4562DDB46A77}"/>
          </ac:spMkLst>
        </pc:spChg>
        <pc:spChg chg="add mod">
          <ac:chgData name="Kiran T" userId="0oSHPibCtLOmJ3Q8YYhzKIVDYtPIDKIevvKw+0ezXFQ=" providerId="None" clId="Web-{E73F6B03-6274-420D-90DC-5E7A485E1310}" dt="2022-08-18T08:08:27.423" v="99" actId="20577"/>
          <ac:spMkLst>
            <pc:docMk/>
            <pc:sldMk cId="3038320398" sldId="2147470454"/>
            <ac:spMk id="23" creationId="{87E61106-F33C-54EA-631F-05B877EFC39C}"/>
          </ac:spMkLst>
        </pc:spChg>
        <pc:spChg chg="add mod">
          <ac:chgData name="Kiran T" userId="0oSHPibCtLOmJ3Q8YYhzKIVDYtPIDKIevvKw+0ezXFQ=" providerId="None" clId="Web-{E73F6B03-6274-420D-90DC-5E7A485E1310}" dt="2022-08-18T08:09:01.877" v="101" actId="20577"/>
          <ac:spMkLst>
            <pc:docMk/>
            <pc:sldMk cId="3038320398" sldId="2147470454"/>
            <ac:spMk id="25" creationId="{8530CA6F-4651-0A4C-302D-C9CBE51CC519}"/>
          </ac:spMkLst>
        </pc:spChg>
        <pc:spChg chg="add mod">
          <ac:chgData name="Kiran T" userId="0oSHPibCtLOmJ3Q8YYhzKIVDYtPIDKIevvKw+0ezXFQ=" providerId="None" clId="Web-{E73F6B03-6274-420D-90DC-5E7A485E1310}" dt="2022-08-18T08:09:09.128" v="104" actId="20577"/>
          <ac:spMkLst>
            <pc:docMk/>
            <pc:sldMk cId="3038320398" sldId="2147470454"/>
            <ac:spMk id="27" creationId="{8614E06D-EBF0-818C-B4B9-E176293F0D74}"/>
          </ac:spMkLst>
        </pc:spChg>
        <pc:spChg chg="add mod">
          <ac:chgData name="Kiran T" userId="0oSHPibCtLOmJ3Q8YYhzKIVDYtPIDKIevvKw+0ezXFQ=" providerId="None" clId="Web-{E73F6B03-6274-420D-90DC-5E7A485E1310}" dt="2022-08-18T08:03:45.491" v="46" actId="1076"/>
          <ac:spMkLst>
            <pc:docMk/>
            <pc:sldMk cId="3038320398" sldId="2147470454"/>
            <ac:spMk id="29" creationId="{F6DC9CA1-8FE4-C0E9-CA27-E8346C5DD765}"/>
          </ac:spMkLst>
        </pc:spChg>
        <pc:spChg chg="add mod">
          <ac:chgData name="Kiran T" userId="0oSHPibCtLOmJ3Q8YYhzKIVDYtPIDKIevvKw+0ezXFQ=" providerId="None" clId="Web-{E73F6B03-6274-420D-90DC-5E7A485E1310}" dt="2022-08-18T08:03:45.522" v="47" actId="1076"/>
          <ac:spMkLst>
            <pc:docMk/>
            <pc:sldMk cId="3038320398" sldId="2147470454"/>
            <ac:spMk id="31" creationId="{87CBE126-48D1-6E40-3490-ADC7B345087B}"/>
          </ac:spMkLst>
        </pc:spChg>
        <pc:spChg chg="add mod">
          <ac:chgData name="Kiran T" userId="0oSHPibCtLOmJ3Q8YYhzKIVDYtPIDKIevvKw+0ezXFQ=" providerId="None" clId="Web-{E73F6B03-6274-420D-90DC-5E7A485E1310}" dt="2022-08-18T08:03:53.382" v="71" actId="20577"/>
          <ac:spMkLst>
            <pc:docMk/>
            <pc:sldMk cId="3038320398" sldId="2147470454"/>
            <ac:spMk id="33" creationId="{0CD05660-02DB-3623-AF49-01DA27954D47}"/>
          </ac:spMkLst>
        </pc:spChg>
        <pc:spChg chg="add mod">
          <ac:chgData name="Kiran T" userId="0oSHPibCtLOmJ3Q8YYhzKIVDYtPIDKIevvKw+0ezXFQ=" providerId="None" clId="Web-{E73F6B03-6274-420D-90DC-5E7A485E1310}" dt="2022-08-18T08:04:01.773" v="72" actId="20577"/>
          <ac:spMkLst>
            <pc:docMk/>
            <pc:sldMk cId="3038320398" sldId="2147470454"/>
            <ac:spMk id="35" creationId="{B683B909-EDDD-43A2-2540-115AB8FA35E8}"/>
          </ac:spMkLst>
        </pc:spChg>
        <pc:spChg chg="add mod">
          <ac:chgData name="Kiran T" userId="0oSHPibCtLOmJ3Q8YYhzKIVDYtPIDKIevvKw+0ezXFQ=" providerId="None" clId="Web-{E73F6B03-6274-420D-90DC-5E7A485E1310}" dt="2022-08-18T08:03:45.616" v="50" actId="1076"/>
          <ac:spMkLst>
            <pc:docMk/>
            <pc:sldMk cId="3038320398" sldId="2147470454"/>
            <ac:spMk id="37" creationId="{2F1B4EB3-522E-72FF-21D0-66EB6114029B}"/>
          </ac:spMkLst>
        </pc:spChg>
        <pc:spChg chg="add mod">
          <ac:chgData name="Kiran T" userId="0oSHPibCtLOmJ3Q8YYhzKIVDYtPIDKIevvKw+0ezXFQ=" providerId="None" clId="Web-{E73F6B03-6274-420D-90DC-5E7A485E1310}" dt="2022-08-18T08:03:45.647" v="51" actId="1076"/>
          <ac:spMkLst>
            <pc:docMk/>
            <pc:sldMk cId="3038320398" sldId="2147470454"/>
            <ac:spMk id="39" creationId="{3768E842-AADF-B013-857E-107D97621B73}"/>
          </ac:spMkLst>
        </pc:spChg>
        <pc:spChg chg="add mod">
          <ac:chgData name="Kiran T" userId="0oSHPibCtLOmJ3Q8YYhzKIVDYtPIDKIevvKw+0ezXFQ=" providerId="None" clId="Web-{E73F6B03-6274-420D-90DC-5E7A485E1310}" dt="2022-08-18T08:03:45.678" v="52" actId="1076"/>
          <ac:spMkLst>
            <pc:docMk/>
            <pc:sldMk cId="3038320398" sldId="2147470454"/>
            <ac:spMk id="41" creationId="{4961B32F-361C-FC94-ECBF-E4AAF1AE01D1}"/>
          </ac:spMkLst>
        </pc:spChg>
        <pc:spChg chg="add mod">
          <ac:chgData name="Kiran T" userId="0oSHPibCtLOmJ3Q8YYhzKIVDYtPIDKIevvKw+0ezXFQ=" providerId="None" clId="Web-{E73F6B03-6274-420D-90DC-5E7A485E1310}" dt="2022-08-18T08:03:45.694" v="53" actId="1076"/>
          <ac:spMkLst>
            <pc:docMk/>
            <pc:sldMk cId="3038320398" sldId="2147470454"/>
            <ac:spMk id="43" creationId="{ED896418-0C8F-E06B-E97F-4B5779D2F9FD}"/>
          </ac:spMkLst>
        </pc:spChg>
        <pc:spChg chg="mod">
          <ac:chgData name="Kiran T" userId="0oSHPibCtLOmJ3Q8YYhzKIVDYtPIDKIevvKw+0ezXFQ=" providerId="None" clId="Web-{E73F6B03-6274-420D-90DC-5E7A485E1310}" dt="2022-08-18T08:10:40.772" v="110" actId="1076"/>
          <ac:spMkLst>
            <pc:docMk/>
            <pc:sldMk cId="3038320398" sldId="2147470454"/>
            <ac:spMk id="54" creationId="{F9A9DE7D-11BB-8C79-34A1-E83090F72764}"/>
          </ac:spMkLst>
        </pc:spChg>
        <pc:spChg chg="add del">
          <ac:chgData name="Kiran T" userId="0oSHPibCtLOmJ3Q8YYhzKIVDYtPIDKIevvKw+0ezXFQ=" providerId="None" clId="Web-{E73F6B03-6274-420D-90DC-5E7A485E1310}" dt="2022-08-18T08:05:53.105" v="79"/>
          <ac:spMkLst>
            <pc:docMk/>
            <pc:sldMk cId="3038320398" sldId="2147470454"/>
            <ac:spMk id="118" creationId="{07C431E0-BF38-C25C-C5B4-3166955A748F}"/>
          </ac:spMkLst>
        </pc:spChg>
        <pc:spChg chg="add mod">
          <ac:chgData name="Kiran T" userId="0oSHPibCtLOmJ3Q8YYhzKIVDYtPIDKIevvKw+0ezXFQ=" providerId="None" clId="Web-{E73F6B03-6274-420D-90DC-5E7A485E1310}" dt="2022-08-18T08:19:50.964" v="125" actId="1076"/>
          <ac:spMkLst>
            <pc:docMk/>
            <pc:sldMk cId="3038320398" sldId="2147470454"/>
            <ac:spMk id="120" creationId="{C34077CC-3E81-FC78-6A09-7F7463C19916}"/>
          </ac:spMkLst>
        </pc:spChg>
        <pc:grpChg chg="add mod">
          <ac:chgData name="Kiran T" userId="0oSHPibCtLOmJ3Q8YYhzKIVDYtPIDKIevvKw+0ezXFQ=" providerId="None" clId="Web-{E73F6B03-6274-420D-90DC-5E7A485E1310}" dt="2022-08-18T08:12:25.322" v="112" actId="1076"/>
          <ac:grpSpMkLst>
            <pc:docMk/>
            <pc:sldMk cId="3038320398" sldId="2147470454"/>
            <ac:grpSpMk id="49" creationId="{08C02888-A04B-FC05-4E95-D8895D637DCB}"/>
          </ac:grpSpMkLst>
        </pc:grpChg>
        <pc:grpChg chg="add mod">
          <ac:chgData name="Kiran T" userId="0oSHPibCtLOmJ3Q8YYhzKIVDYtPIDKIevvKw+0ezXFQ=" providerId="None" clId="Web-{E73F6B03-6274-420D-90DC-5E7A485E1310}" dt="2022-08-18T08:03:45.788" v="55" actId="1076"/>
          <ac:grpSpMkLst>
            <pc:docMk/>
            <pc:sldMk cId="3038320398" sldId="2147470454"/>
            <ac:grpSpMk id="55" creationId="{D9E529B6-0EC0-D6F3-B0E1-62904CCAA297}"/>
          </ac:grpSpMkLst>
        </pc:grpChg>
        <pc:grpChg chg="add mod">
          <ac:chgData name="Kiran T" userId="0oSHPibCtLOmJ3Q8YYhzKIVDYtPIDKIevvKw+0ezXFQ=" providerId="None" clId="Web-{E73F6B03-6274-420D-90DC-5E7A485E1310}" dt="2022-08-18T08:03:45.834" v="56" actId="1076"/>
          <ac:grpSpMkLst>
            <pc:docMk/>
            <pc:sldMk cId="3038320398" sldId="2147470454"/>
            <ac:grpSpMk id="61" creationId="{2CA1F376-DF64-CDA3-482A-0608AE1870C5}"/>
          </ac:grpSpMkLst>
        </pc:grpChg>
        <pc:grpChg chg="add mod">
          <ac:chgData name="Kiran T" userId="0oSHPibCtLOmJ3Q8YYhzKIVDYtPIDKIevvKw+0ezXFQ=" providerId="None" clId="Web-{E73F6B03-6274-420D-90DC-5E7A485E1310}" dt="2022-08-18T08:03:45.881" v="57" actId="1076"/>
          <ac:grpSpMkLst>
            <pc:docMk/>
            <pc:sldMk cId="3038320398" sldId="2147470454"/>
            <ac:grpSpMk id="67" creationId="{E0002718-E1BA-54D4-C790-ECE0CA95B609}"/>
          </ac:grpSpMkLst>
        </pc:grpChg>
        <pc:grpChg chg="add mod">
          <ac:chgData name="Kiran T" userId="0oSHPibCtLOmJ3Q8YYhzKIVDYtPIDKIevvKw+0ezXFQ=" providerId="None" clId="Web-{E73F6B03-6274-420D-90DC-5E7A485E1310}" dt="2022-08-18T08:03:45.913" v="58" actId="1076"/>
          <ac:grpSpMkLst>
            <pc:docMk/>
            <pc:sldMk cId="3038320398" sldId="2147470454"/>
            <ac:grpSpMk id="73" creationId="{5B5C31AC-3B3B-61CF-2675-4C50C35D1CE5}"/>
          </ac:grpSpMkLst>
        </pc:grpChg>
        <pc:grpChg chg="add mod">
          <ac:chgData name="Kiran T" userId="0oSHPibCtLOmJ3Q8YYhzKIVDYtPIDKIevvKw+0ezXFQ=" providerId="None" clId="Web-{E73F6B03-6274-420D-90DC-5E7A485E1310}" dt="2022-08-18T08:03:45.959" v="59" actId="1076"/>
          <ac:grpSpMkLst>
            <pc:docMk/>
            <pc:sldMk cId="3038320398" sldId="2147470454"/>
            <ac:grpSpMk id="79" creationId="{2617558C-2A1A-E743-9FDC-3B49E8B7F0B0}"/>
          </ac:grpSpMkLst>
        </pc:grpChg>
        <pc:grpChg chg="add mod">
          <ac:chgData name="Kiran T" userId="0oSHPibCtLOmJ3Q8YYhzKIVDYtPIDKIevvKw+0ezXFQ=" providerId="None" clId="Web-{E73F6B03-6274-420D-90DC-5E7A485E1310}" dt="2022-08-18T08:03:45.991" v="60" actId="1076"/>
          <ac:grpSpMkLst>
            <pc:docMk/>
            <pc:sldMk cId="3038320398" sldId="2147470454"/>
            <ac:grpSpMk id="85" creationId="{FC42456D-3069-DF11-A5AD-449D3FD2C898}"/>
          </ac:grpSpMkLst>
        </pc:grpChg>
        <pc:grpChg chg="add mod">
          <ac:chgData name="Kiran T" userId="0oSHPibCtLOmJ3Q8YYhzKIVDYtPIDKIevvKw+0ezXFQ=" providerId="None" clId="Web-{E73F6B03-6274-420D-90DC-5E7A485E1310}" dt="2022-08-18T08:03:46.022" v="61" actId="1076"/>
          <ac:grpSpMkLst>
            <pc:docMk/>
            <pc:sldMk cId="3038320398" sldId="2147470454"/>
            <ac:grpSpMk id="91" creationId="{82830B58-793D-437A-C28E-21D53F53F721}"/>
          </ac:grpSpMkLst>
        </pc:grpChg>
        <pc:grpChg chg="add mod">
          <ac:chgData name="Kiran T" userId="0oSHPibCtLOmJ3Q8YYhzKIVDYtPIDKIevvKw+0ezXFQ=" providerId="None" clId="Web-{E73F6B03-6274-420D-90DC-5E7A485E1310}" dt="2022-08-18T08:03:46.069" v="62" actId="1076"/>
          <ac:grpSpMkLst>
            <pc:docMk/>
            <pc:sldMk cId="3038320398" sldId="2147470454"/>
            <ac:grpSpMk id="97" creationId="{E923390E-93C0-E26A-517F-B9E38B33BDFA}"/>
          </ac:grpSpMkLst>
        </pc:grpChg>
        <pc:grpChg chg="add mod">
          <ac:chgData name="Kiran T" userId="0oSHPibCtLOmJ3Q8YYhzKIVDYtPIDKIevvKw+0ezXFQ=" providerId="None" clId="Web-{E73F6B03-6274-420D-90DC-5E7A485E1310}" dt="2022-08-18T08:08:55.627" v="100" actId="1076"/>
          <ac:grpSpMkLst>
            <pc:docMk/>
            <pc:sldMk cId="3038320398" sldId="2147470454"/>
            <ac:grpSpMk id="116" creationId="{3424BED1-FDB3-3B67-14A7-3640F57386AC}"/>
          </ac:grpSpMkLst>
        </pc:grpChg>
        <pc:picChg chg="del">
          <ac:chgData name="Kiran T" userId="0oSHPibCtLOmJ3Q8YYhzKIVDYtPIDKIevvKw+0ezXFQ=" providerId="None" clId="Web-{E73F6B03-6274-420D-90DC-5E7A485E1310}" dt="2022-08-18T08:02:56.958" v="0"/>
          <ac:picMkLst>
            <pc:docMk/>
            <pc:sldMk cId="3038320398" sldId="2147470454"/>
            <ac:picMk id="2" creationId="{965E8B7B-DC29-40A4-AA49-EE98918F9684}"/>
          </ac:picMkLst>
        </pc:picChg>
        <pc:picChg chg="add mod">
          <ac:chgData name="Kiran T" userId="0oSHPibCtLOmJ3Q8YYhzKIVDYtPIDKIevvKw+0ezXFQ=" providerId="None" clId="Web-{E73F6B03-6274-420D-90DC-5E7A485E1310}" dt="2022-08-18T08:03:46.475" v="70" actId="1076"/>
          <ac:picMkLst>
            <pc:docMk/>
            <pc:sldMk cId="3038320398" sldId="2147470454"/>
            <ac:picMk id="5" creationId="{CD194876-E721-7203-B606-9F266FF2F844}"/>
          </ac:picMkLst>
        </pc:picChg>
        <pc:cxnChg chg="add mod">
          <ac:chgData name="Kiran T" userId="0oSHPibCtLOmJ3Q8YYhzKIVDYtPIDKIevvKw+0ezXFQ=" providerId="None" clId="Web-{E73F6B03-6274-420D-90DC-5E7A485E1310}" dt="2022-08-18T08:03:46.100" v="63" actId="1076"/>
          <ac:cxnSpMkLst>
            <pc:docMk/>
            <pc:sldMk cId="3038320398" sldId="2147470454"/>
            <ac:cxnSpMk id="99" creationId="{09F0FFE9-31ED-B2B6-5EC1-F99070E37DB7}"/>
          </ac:cxnSpMkLst>
        </pc:cxnChg>
        <pc:cxnChg chg="add mod">
          <ac:chgData name="Kiran T" userId="0oSHPibCtLOmJ3Q8YYhzKIVDYtPIDKIevvKw+0ezXFQ=" providerId="None" clId="Web-{E73F6B03-6274-420D-90DC-5E7A485E1310}" dt="2022-08-18T08:03:46.116" v="64" actId="1076"/>
          <ac:cxnSpMkLst>
            <pc:docMk/>
            <pc:sldMk cId="3038320398" sldId="2147470454"/>
            <ac:cxnSpMk id="101" creationId="{F001234A-9976-C347-75A1-4218723D9293}"/>
          </ac:cxnSpMkLst>
        </pc:cxnChg>
        <pc:cxnChg chg="add mod">
          <ac:chgData name="Kiran T" userId="0oSHPibCtLOmJ3Q8YYhzKIVDYtPIDKIevvKw+0ezXFQ=" providerId="None" clId="Web-{E73F6B03-6274-420D-90DC-5E7A485E1310}" dt="2022-08-18T08:03:46.147" v="65" actId="1076"/>
          <ac:cxnSpMkLst>
            <pc:docMk/>
            <pc:sldMk cId="3038320398" sldId="2147470454"/>
            <ac:cxnSpMk id="103" creationId="{030E6959-CFBD-F047-AE78-8D3F8C8E1488}"/>
          </ac:cxnSpMkLst>
        </pc:cxnChg>
        <pc:cxnChg chg="add mod">
          <ac:chgData name="Kiran T" userId="0oSHPibCtLOmJ3Q8YYhzKIVDYtPIDKIevvKw+0ezXFQ=" providerId="None" clId="Web-{E73F6B03-6274-420D-90DC-5E7A485E1310}" dt="2022-08-18T08:03:46.178" v="66" actId="1076"/>
          <ac:cxnSpMkLst>
            <pc:docMk/>
            <pc:sldMk cId="3038320398" sldId="2147470454"/>
            <ac:cxnSpMk id="105" creationId="{BFC48A1B-261F-023C-1D1A-29EB55E043A9}"/>
          </ac:cxnSpMkLst>
        </pc:cxnChg>
        <pc:cxnChg chg="add mod">
          <ac:chgData name="Kiran T" userId="0oSHPibCtLOmJ3Q8YYhzKIVDYtPIDKIevvKw+0ezXFQ=" providerId="None" clId="Web-{E73F6B03-6274-420D-90DC-5E7A485E1310}" dt="2022-08-18T08:03:46.194" v="67" actId="1076"/>
          <ac:cxnSpMkLst>
            <pc:docMk/>
            <pc:sldMk cId="3038320398" sldId="2147470454"/>
            <ac:cxnSpMk id="107" creationId="{AA34E690-2AAB-3DD5-05C4-19E26ED8C3C6}"/>
          </ac:cxnSpMkLst>
        </pc:cxnChg>
        <pc:cxnChg chg="add mod">
          <ac:chgData name="Kiran T" userId="0oSHPibCtLOmJ3Q8YYhzKIVDYtPIDKIevvKw+0ezXFQ=" providerId="None" clId="Web-{E73F6B03-6274-420D-90DC-5E7A485E1310}" dt="2022-08-18T08:03:46.225" v="68" actId="1076"/>
          <ac:cxnSpMkLst>
            <pc:docMk/>
            <pc:sldMk cId="3038320398" sldId="2147470454"/>
            <ac:cxnSpMk id="109" creationId="{5D71DA5B-EB95-3771-B4C2-0C919016C104}"/>
          </ac:cxnSpMkLst>
        </pc:cxnChg>
        <pc:cxnChg chg="add mod">
          <ac:chgData name="Kiran T" userId="0oSHPibCtLOmJ3Q8YYhzKIVDYtPIDKIevvKw+0ezXFQ=" providerId="None" clId="Web-{E73F6B03-6274-420D-90DC-5E7A485E1310}" dt="2022-08-18T08:03:46.256" v="69" actId="1076"/>
          <ac:cxnSpMkLst>
            <pc:docMk/>
            <pc:sldMk cId="3038320398" sldId="2147470454"/>
            <ac:cxnSpMk id="111" creationId="{526D81AE-4BD6-BB53-25BF-0172EC866122}"/>
          </ac:cxnSpMkLst>
        </pc:cxnChg>
      </pc:sldChg>
      <pc:sldChg chg="modSp">
        <pc:chgData name="Kiran T" userId="0oSHPibCtLOmJ3Q8YYhzKIVDYtPIDKIevvKw+0ezXFQ=" providerId="None" clId="Web-{E73F6B03-6274-420D-90DC-5E7A485E1310}" dt="2022-08-18T08:27:22.184" v="130" actId="1076"/>
        <pc:sldMkLst>
          <pc:docMk/>
          <pc:sldMk cId="1192957760" sldId="2147470456"/>
        </pc:sldMkLst>
        <pc:spChg chg="mod">
          <ac:chgData name="Kiran T" userId="0oSHPibCtLOmJ3Q8YYhzKIVDYtPIDKIevvKw+0ezXFQ=" providerId="None" clId="Web-{E73F6B03-6274-420D-90DC-5E7A485E1310}" dt="2022-08-18T08:18:43.039" v="122" actId="14100"/>
          <ac:spMkLst>
            <pc:docMk/>
            <pc:sldMk cId="1192957760" sldId="2147470456"/>
            <ac:spMk id="2" creationId="{22FBE7B8-7C60-50AB-655B-2CF488F4C3E9}"/>
          </ac:spMkLst>
        </pc:spChg>
        <pc:picChg chg="mod">
          <ac:chgData name="Kiran T" userId="0oSHPibCtLOmJ3Q8YYhzKIVDYtPIDKIevvKw+0ezXFQ=" providerId="None" clId="Web-{E73F6B03-6274-420D-90DC-5E7A485E1310}" dt="2022-08-18T08:27:22.184" v="130" actId="1076"/>
          <ac:picMkLst>
            <pc:docMk/>
            <pc:sldMk cId="1192957760" sldId="2147470456"/>
            <ac:picMk id="24" creationId="{9B4C42DF-060D-F0F3-0E6F-73330B0AB09E}"/>
          </ac:picMkLst>
        </pc:picChg>
      </pc:sldChg>
    </pc:docChg>
  </pc:docChgLst>
  <pc:docChgLst>
    <pc:chgData name="Kiran T" clId="Web-{54B7B5D1-BA29-4383-B5E4-2C50337BEF84}"/>
    <pc:docChg chg="addSld delSld modSld sldOrd addMainMaster modMainMaster modSection">
      <pc:chgData name="Kiran T" userId="" providerId="" clId="Web-{54B7B5D1-BA29-4383-B5E4-2C50337BEF84}" dt="2022-08-23T10:22:08.351" v="728" actId="20577"/>
      <pc:docMkLst>
        <pc:docMk/>
      </pc:docMkLst>
      <pc:sldChg chg="del">
        <pc:chgData name="Kiran T" userId="" providerId="" clId="Web-{54B7B5D1-BA29-4383-B5E4-2C50337BEF84}" dt="2022-08-23T09:30:30.692" v="585"/>
        <pc:sldMkLst>
          <pc:docMk/>
          <pc:sldMk cId="388473849" sldId="272"/>
        </pc:sldMkLst>
      </pc:sldChg>
      <pc:sldChg chg="del">
        <pc:chgData name="Kiran T" userId="" providerId="" clId="Web-{54B7B5D1-BA29-4383-B5E4-2C50337BEF84}" dt="2022-08-23T09:30:30.677" v="582"/>
        <pc:sldMkLst>
          <pc:docMk/>
          <pc:sldMk cId="466608188" sldId="312"/>
        </pc:sldMkLst>
      </pc:sldChg>
      <pc:sldChg chg="del">
        <pc:chgData name="Kiran T" userId="" providerId="" clId="Web-{54B7B5D1-BA29-4383-B5E4-2C50337BEF84}" dt="2022-08-23T09:30:30.661" v="570"/>
        <pc:sldMkLst>
          <pc:docMk/>
          <pc:sldMk cId="2558531669" sldId="4535"/>
        </pc:sldMkLst>
      </pc:sldChg>
      <pc:sldChg chg="del">
        <pc:chgData name="Kiran T" userId="" providerId="" clId="Web-{54B7B5D1-BA29-4383-B5E4-2C50337BEF84}" dt="2022-08-23T09:30:30.677" v="577"/>
        <pc:sldMkLst>
          <pc:docMk/>
          <pc:sldMk cId="2346035547" sldId="4569"/>
        </pc:sldMkLst>
      </pc:sldChg>
      <pc:sldChg chg="del">
        <pc:chgData name="Kiran T" userId="" providerId="" clId="Web-{54B7B5D1-BA29-4383-B5E4-2C50337BEF84}" dt="2022-08-23T09:30:30.661" v="571"/>
        <pc:sldMkLst>
          <pc:docMk/>
          <pc:sldMk cId="553501970" sldId="4583"/>
        </pc:sldMkLst>
      </pc:sldChg>
      <pc:sldChg chg="del">
        <pc:chgData name="Kiran T" userId="" providerId="" clId="Web-{54B7B5D1-BA29-4383-B5E4-2C50337BEF84}" dt="2022-08-23T09:30:30.661" v="572"/>
        <pc:sldMkLst>
          <pc:docMk/>
          <pc:sldMk cId="1912257068" sldId="4617"/>
        </pc:sldMkLst>
      </pc:sldChg>
      <pc:sldChg chg="del">
        <pc:chgData name="Kiran T" userId="" providerId="" clId="Web-{54B7B5D1-BA29-4383-B5E4-2C50337BEF84}" dt="2022-08-23T09:30:30.692" v="584"/>
        <pc:sldMkLst>
          <pc:docMk/>
          <pc:sldMk cId="285916360" sldId="2147470370"/>
        </pc:sldMkLst>
      </pc:sldChg>
      <pc:sldChg chg="del">
        <pc:chgData name="Kiran T" userId="" providerId="" clId="Web-{54B7B5D1-BA29-4383-B5E4-2C50337BEF84}" dt="2022-08-23T09:30:30.677" v="580"/>
        <pc:sldMkLst>
          <pc:docMk/>
          <pc:sldMk cId="3730051648" sldId="2147470372"/>
        </pc:sldMkLst>
      </pc:sldChg>
      <pc:sldChg chg="del">
        <pc:chgData name="Kiran T" userId="" providerId="" clId="Web-{54B7B5D1-BA29-4383-B5E4-2C50337BEF84}" dt="2022-08-23T09:30:30.677" v="579"/>
        <pc:sldMkLst>
          <pc:docMk/>
          <pc:sldMk cId="3879785783" sldId="2147470376"/>
        </pc:sldMkLst>
      </pc:sldChg>
      <pc:sldChg chg="delSp modSp modNotes">
        <pc:chgData name="Kiran T" userId="" providerId="" clId="Web-{54B7B5D1-BA29-4383-B5E4-2C50337BEF84}" dt="2022-08-23T10:22:08.351" v="728" actId="20577"/>
        <pc:sldMkLst>
          <pc:docMk/>
          <pc:sldMk cId="1465404739" sldId="2147470411"/>
        </pc:sldMkLst>
        <pc:spChg chg="mod">
          <ac:chgData name="Kiran T" userId="" providerId="" clId="Web-{54B7B5D1-BA29-4383-B5E4-2C50337BEF84}" dt="2022-08-23T10:22:08.351" v="728" actId="20577"/>
          <ac:spMkLst>
            <pc:docMk/>
            <pc:sldMk cId="1465404739" sldId="2147470411"/>
            <ac:spMk id="4" creationId="{272389C1-4849-2F11-503A-380ADD58D004}"/>
          </ac:spMkLst>
        </pc:spChg>
        <pc:spChg chg="del mod">
          <ac:chgData name="Kiran T" userId="" providerId="" clId="Web-{54B7B5D1-BA29-4383-B5E4-2C50337BEF84}" dt="2022-08-23T10:21:24.443" v="721"/>
          <ac:spMkLst>
            <pc:docMk/>
            <pc:sldMk cId="1465404739" sldId="2147470411"/>
            <ac:spMk id="6" creationId="{BE101366-2CFC-7709-36CF-E626DC8335D1}"/>
          </ac:spMkLst>
        </pc:spChg>
      </pc:sldChg>
      <pc:sldChg chg="del">
        <pc:chgData name="Kiran T" userId="" providerId="" clId="Web-{54B7B5D1-BA29-4383-B5E4-2C50337BEF84}" dt="2022-08-23T09:30:30.661" v="574"/>
        <pc:sldMkLst>
          <pc:docMk/>
          <pc:sldMk cId="2061916330" sldId="2147470412"/>
        </pc:sldMkLst>
      </pc:sldChg>
      <pc:sldChg chg="del">
        <pc:chgData name="Kiran T" userId="" providerId="" clId="Web-{54B7B5D1-BA29-4383-B5E4-2C50337BEF84}" dt="2022-08-23T09:30:30.661" v="573"/>
        <pc:sldMkLst>
          <pc:docMk/>
          <pc:sldMk cId="1242266846" sldId="2147470413"/>
        </pc:sldMkLst>
      </pc:sldChg>
      <pc:sldChg chg="del ord">
        <pc:chgData name="Kiran T" userId="" providerId="" clId="Web-{54B7B5D1-BA29-4383-B5E4-2C50337BEF84}" dt="2022-08-23T09:31:17.600" v="604"/>
        <pc:sldMkLst>
          <pc:docMk/>
          <pc:sldMk cId="658483370" sldId="2147470414"/>
        </pc:sldMkLst>
      </pc:sldChg>
      <pc:sldChg chg="del">
        <pc:chgData name="Kiran T" userId="" providerId="" clId="Web-{54B7B5D1-BA29-4383-B5E4-2C50337BEF84}" dt="2022-08-23T09:30:30.661" v="575"/>
        <pc:sldMkLst>
          <pc:docMk/>
          <pc:sldMk cId="158021259" sldId="2147470415"/>
        </pc:sldMkLst>
      </pc:sldChg>
      <pc:sldChg chg="del">
        <pc:chgData name="Kiran T" userId="" providerId="" clId="Web-{54B7B5D1-BA29-4383-B5E4-2C50337BEF84}" dt="2022-08-23T09:30:30.677" v="581"/>
        <pc:sldMkLst>
          <pc:docMk/>
          <pc:sldMk cId="3402156833" sldId="2147470416"/>
        </pc:sldMkLst>
      </pc:sldChg>
      <pc:sldChg chg="del">
        <pc:chgData name="Kiran T" userId="" providerId="" clId="Web-{54B7B5D1-BA29-4383-B5E4-2C50337BEF84}" dt="2022-08-23T09:30:30.677" v="576"/>
        <pc:sldMkLst>
          <pc:docMk/>
          <pc:sldMk cId="917996012" sldId="2147470418"/>
        </pc:sldMkLst>
      </pc:sldChg>
      <pc:sldChg chg="del">
        <pc:chgData name="Kiran T" userId="" providerId="" clId="Web-{54B7B5D1-BA29-4383-B5E4-2C50337BEF84}" dt="2022-08-23T09:30:30.646" v="569"/>
        <pc:sldMkLst>
          <pc:docMk/>
          <pc:sldMk cId="657720484" sldId="2147470419"/>
        </pc:sldMkLst>
      </pc:sldChg>
      <pc:sldChg chg="del">
        <pc:chgData name="Kiran T" userId="" providerId="" clId="Web-{54B7B5D1-BA29-4383-B5E4-2C50337BEF84}" dt="2022-08-23T09:30:30.646" v="568"/>
        <pc:sldMkLst>
          <pc:docMk/>
          <pc:sldMk cId="3944122380" sldId="2147470420"/>
        </pc:sldMkLst>
      </pc:sldChg>
      <pc:sldChg chg="del">
        <pc:chgData name="Kiran T" userId="" providerId="" clId="Web-{54B7B5D1-BA29-4383-B5E4-2C50337BEF84}" dt="2022-08-23T09:30:30.692" v="590"/>
        <pc:sldMkLst>
          <pc:docMk/>
          <pc:sldMk cId="1540333234" sldId="2147470425"/>
        </pc:sldMkLst>
      </pc:sldChg>
      <pc:sldChg chg="addSp delSp modSp">
        <pc:chgData name="Kiran T" userId="" providerId="" clId="Web-{54B7B5D1-BA29-4383-B5E4-2C50337BEF84}" dt="2022-08-23T08:04:24.681" v="42" actId="1076"/>
        <pc:sldMkLst>
          <pc:docMk/>
          <pc:sldMk cId="3162139585" sldId="2147470427"/>
        </pc:sldMkLst>
        <pc:picChg chg="del">
          <ac:chgData name="Kiran T" userId="" providerId="" clId="Web-{54B7B5D1-BA29-4383-B5E4-2C50337BEF84}" dt="2022-08-23T08:04:03.290" v="39"/>
          <ac:picMkLst>
            <pc:docMk/>
            <pc:sldMk cId="3162139585" sldId="2147470427"/>
            <ac:picMk id="2" creationId="{72CCE7ED-2CDF-210D-C402-B806F19A1D47}"/>
          </ac:picMkLst>
        </pc:picChg>
        <pc:picChg chg="add mod">
          <ac:chgData name="Kiran T" userId="" providerId="" clId="Web-{54B7B5D1-BA29-4383-B5E4-2C50337BEF84}" dt="2022-08-23T08:04:24.681" v="42" actId="1076"/>
          <ac:picMkLst>
            <pc:docMk/>
            <pc:sldMk cId="3162139585" sldId="2147470427"/>
            <ac:picMk id="4" creationId="{8A16106B-BE1B-8565-5EDA-AFFC72DF670B}"/>
          </ac:picMkLst>
        </pc:picChg>
      </pc:sldChg>
      <pc:sldChg chg="modSp">
        <pc:chgData name="Kiran T" userId="" providerId="" clId="Web-{54B7B5D1-BA29-4383-B5E4-2C50337BEF84}" dt="2022-08-23T08:21:49.297" v="306" actId="20577"/>
        <pc:sldMkLst>
          <pc:docMk/>
          <pc:sldMk cId="4142892258" sldId="2147470428"/>
        </pc:sldMkLst>
        <pc:spChg chg="mod">
          <ac:chgData name="Kiran T" userId="" providerId="" clId="Web-{54B7B5D1-BA29-4383-B5E4-2C50337BEF84}" dt="2022-08-23T08:21:49.297" v="306" actId="20577"/>
          <ac:spMkLst>
            <pc:docMk/>
            <pc:sldMk cId="4142892258" sldId="2147470428"/>
            <ac:spMk id="17" creationId="{1D4C3831-E82B-7D30-F37F-53FA6FA39327}"/>
          </ac:spMkLst>
        </pc:spChg>
      </pc:sldChg>
      <pc:sldChg chg="del">
        <pc:chgData name="Kiran T" userId="" providerId="" clId="Web-{54B7B5D1-BA29-4383-B5E4-2C50337BEF84}" dt="2022-08-23T09:30:30.692" v="586"/>
        <pc:sldMkLst>
          <pc:docMk/>
          <pc:sldMk cId="250542378" sldId="2147470430"/>
        </pc:sldMkLst>
      </pc:sldChg>
      <pc:sldChg chg="del">
        <pc:chgData name="Kiran T" userId="" providerId="" clId="Web-{54B7B5D1-BA29-4383-B5E4-2C50337BEF84}" dt="2022-08-23T09:30:30.692" v="587"/>
        <pc:sldMkLst>
          <pc:docMk/>
          <pc:sldMk cId="2981458028" sldId="2147470433"/>
        </pc:sldMkLst>
      </pc:sldChg>
      <pc:sldChg chg="del">
        <pc:chgData name="Kiran T" userId="" providerId="" clId="Web-{54B7B5D1-BA29-4383-B5E4-2C50337BEF84}" dt="2022-08-23T09:30:30.692" v="588"/>
        <pc:sldMkLst>
          <pc:docMk/>
          <pc:sldMk cId="1633762136" sldId="2147470437"/>
        </pc:sldMkLst>
      </pc:sldChg>
      <pc:sldChg chg="del">
        <pc:chgData name="Kiran T" userId="" providerId="" clId="Web-{54B7B5D1-BA29-4383-B5E4-2C50337BEF84}" dt="2022-08-23T09:30:30.708" v="597"/>
        <pc:sldMkLst>
          <pc:docMk/>
          <pc:sldMk cId="1948397060" sldId="2147470439"/>
        </pc:sldMkLst>
      </pc:sldChg>
      <pc:sldChg chg="del">
        <pc:chgData name="Kiran T" userId="" providerId="" clId="Web-{54B7B5D1-BA29-4383-B5E4-2C50337BEF84}" dt="2022-08-23T09:30:30.708" v="596"/>
        <pc:sldMkLst>
          <pc:docMk/>
          <pc:sldMk cId="729205822" sldId="2147470440"/>
        </pc:sldMkLst>
      </pc:sldChg>
      <pc:sldChg chg="del">
        <pc:chgData name="Kiran T" userId="" providerId="" clId="Web-{54B7B5D1-BA29-4383-B5E4-2C50337BEF84}" dt="2022-08-23T09:30:30.708" v="595"/>
        <pc:sldMkLst>
          <pc:docMk/>
          <pc:sldMk cId="3221017858" sldId="2147470442"/>
        </pc:sldMkLst>
      </pc:sldChg>
      <pc:sldChg chg="del">
        <pc:chgData name="Kiran T" userId="" providerId="" clId="Web-{54B7B5D1-BA29-4383-B5E4-2C50337BEF84}" dt="2022-08-23T09:30:30.692" v="594"/>
        <pc:sldMkLst>
          <pc:docMk/>
          <pc:sldMk cId="3476443080" sldId="2147470443"/>
        </pc:sldMkLst>
      </pc:sldChg>
      <pc:sldChg chg="del">
        <pc:chgData name="Kiran T" userId="" providerId="" clId="Web-{54B7B5D1-BA29-4383-B5E4-2C50337BEF84}" dt="2022-08-23T09:30:30.692" v="591"/>
        <pc:sldMkLst>
          <pc:docMk/>
          <pc:sldMk cId="225680824" sldId="2147470444"/>
        </pc:sldMkLst>
      </pc:sldChg>
      <pc:sldChg chg="del ord">
        <pc:chgData name="Kiran T" userId="" providerId="" clId="Web-{54B7B5D1-BA29-4383-B5E4-2C50337BEF84}" dt="2022-08-23T10:17:15.309" v="714"/>
        <pc:sldMkLst>
          <pc:docMk/>
          <pc:sldMk cId="960236244" sldId="2147470448"/>
        </pc:sldMkLst>
      </pc:sldChg>
      <pc:sldChg chg="del">
        <pc:chgData name="Kiran T" userId="" providerId="" clId="Web-{54B7B5D1-BA29-4383-B5E4-2C50337BEF84}" dt="2022-08-23T09:30:30.692" v="589"/>
        <pc:sldMkLst>
          <pc:docMk/>
          <pc:sldMk cId="3662093624" sldId="2147470449"/>
        </pc:sldMkLst>
      </pc:sldChg>
      <pc:sldChg chg="del">
        <pc:chgData name="Kiran T" userId="" providerId="" clId="Web-{54B7B5D1-BA29-4383-B5E4-2C50337BEF84}" dt="2022-08-23T09:30:30.692" v="593"/>
        <pc:sldMkLst>
          <pc:docMk/>
          <pc:sldMk cId="1211798739" sldId="2147470450"/>
        </pc:sldMkLst>
      </pc:sldChg>
      <pc:sldChg chg="del">
        <pc:chgData name="Kiran T" userId="" providerId="" clId="Web-{54B7B5D1-BA29-4383-B5E4-2C50337BEF84}" dt="2022-08-23T09:30:30.692" v="592"/>
        <pc:sldMkLst>
          <pc:docMk/>
          <pc:sldMk cId="4163352110" sldId="2147470451"/>
        </pc:sldMkLst>
      </pc:sldChg>
      <pc:sldChg chg="modNotes">
        <pc:chgData name="Kiran T" userId="" providerId="" clId="Web-{54B7B5D1-BA29-4383-B5E4-2C50337BEF84}" dt="2022-08-23T08:24:58.085" v="341"/>
        <pc:sldMkLst>
          <pc:docMk/>
          <pc:sldMk cId="193047253" sldId="2147470453"/>
        </pc:sldMkLst>
      </pc:sldChg>
      <pc:sldChg chg="del">
        <pc:chgData name="Kiran T" userId="" providerId="" clId="Web-{54B7B5D1-BA29-4383-B5E4-2C50337BEF84}" dt="2022-08-23T09:30:30.708" v="599"/>
        <pc:sldMkLst>
          <pc:docMk/>
          <pc:sldMk cId="1718180211" sldId="2147470460"/>
        </pc:sldMkLst>
      </pc:sldChg>
      <pc:sldChg chg="del">
        <pc:chgData name="Kiran T" userId="" providerId="" clId="Web-{54B7B5D1-BA29-4383-B5E4-2C50337BEF84}" dt="2022-08-23T09:30:30.708" v="600"/>
        <pc:sldMkLst>
          <pc:docMk/>
          <pc:sldMk cId="2307710495" sldId="2147470461"/>
        </pc:sldMkLst>
      </pc:sldChg>
      <pc:sldChg chg="del">
        <pc:chgData name="Kiran T" userId="" providerId="" clId="Web-{54B7B5D1-BA29-4383-B5E4-2C50337BEF84}" dt="2022-08-23T09:30:30.708" v="598"/>
        <pc:sldMkLst>
          <pc:docMk/>
          <pc:sldMk cId="1004586906" sldId="2147470463"/>
        </pc:sldMkLst>
      </pc:sldChg>
      <pc:sldChg chg="modSp ord modNotes">
        <pc:chgData name="Kiran T" userId="" providerId="" clId="Web-{54B7B5D1-BA29-4383-B5E4-2C50337BEF84}" dt="2022-08-23T10:17:12.074" v="713"/>
        <pc:sldMkLst>
          <pc:docMk/>
          <pc:sldMk cId="3717727150" sldId="2147470469"/>
        </pc:sldMkLst>
        <pc:spChg chg="mod">
          <ac:chgData name="Kiran T" userId="" providerId="" clId="Web-{54B7B5D1-BA29-4383-B5E4-2C50337BEF84}" dt="2022-08-23T07:59:37.812" v="27" actId="20577"/>
          <ac:spMkLst>
            <pc:docMk/>
            <pc:sldMk cId="3717727150" sldId="2147470469"/>
            <ac:spMk id="4" creationId="{7B7BFEDD-E6BD-E462-60A2-325A556311C6}"/>
          </ac:spMkLst>
        </pc:spChg>
      </pc:sldChg>
      <pc:sldChg chg="modSp modNotes">
        <pc:chgData name="Kiran T" userId="" providerId="" clId="Web-{54B7B5D1-BA29-4383-B5E4-2C50337BEF84}" dt="2022-08-23T08:21:22.452" v="305"/>
        <pc:sldMkLst>
          <pc:docMk/>
          <pc:sldMk cId="2505985105" sldId="2147470473"/>
        </pc:sldMkLst>
        <pc:spChg chg="mod">
          <ac:chgData name="Kiran T" userId="" providerId="" clId="Web-{54B7B5D1-BA29-4383-B5E4-2C50337BEF84}" dt="2022-08-23T08:21:01.280" v="288" actId="20577"/>
          <ac:spMkLst>
            <pc:docMk/>
            <pc:sldMk cId="2505985105" sldId="2147470473"/>
            <ac:spMk id="3" creationId="{A510F5B9-8434-3989-29BE-BACD1A81D90C}"/>
          </ac:spMkLst>
        </pc:spChg>
      </pc:sldChg>
      <pc:sldChg chg="modSp modNotes">
        <pc:chgData name="Kiran T" userId="" providerId="" clId="Web-{54B7B5D1-BA29-4383-B5E4-2C50337BEF84}" dt="2022-08-23T08:29:50.986" v="343" actId="20577"/>
        <pc:sldMkLst>
          <pc:docMk/>
          <pc:sldMk cId="2666618250" sldId="2147470475"/>
        </pc:sldMkLst>
        <pc:spChg chg="mod">
          <ac:chgData name="Kiran T" userId="" providerId="" clId="Web-{54B7B5D1-BA29-4383-B5E4-2C50337BEF84}" dt="2022-08-23T08:29:50.986" v="343" actId="20577"/>
          <ac:spMkLst>
            <pc:docMk/>
            <pc:sldMk cId="2666618250" sldId="2147470475"/>
            <ac:spMk id="38" creationId="{BCC35BBF-DA43-EA9B-DEF6-FE1B786BA2C6}"/>
          </ac:spMkLst>
        </pc:spChg>
      </pc:sldChg>
      <pc:sldChg chg="modSp modNotes">
        <pc:chgData name="Kiran T" userId="" providerId="" clId="Web-{54B7B5D1-BA29-4383-B5E4-2C50337BEF84}" dt="2022-08-23T09:13:00.694" v="563" actId="20577"/>
        <pc:sldMkLst>
          <pc:docMk/>
          <pc:sldMk cId="4039536297" sldId="2147470476"/>
        </pc:sldMkLst>
        <pc:spChg chg="mod">
          <ac:chgData name="Kiran T" userId="" providerId="" clId="Web-{54B7B5D1-BA29-4383-B5E4-2C50337BEF84}" dt="2022-08-23T09:07:26.263" v="519" actId="20577"/>
          <ac:spMkLst>
            <pc:docMk/>
            <pc:sldMk cId="4039536297" sldId="2147470476"/>
            <ac:spMk id="13" creationId="{89DDD772-9023-4924-1829-59DA95EE3066}"/>
          </ac:spMkLst>
        </pc:spChg>
        <pc:spChg chg="mod">
          <ac:chgData name="Kiran T" userId="" providerId="" clId="Web-{54B7B5D1-BA29-4383-B5E4-2C50337BEF84}" dt="2022-08-23T09:06:35.215" v="482" actId="14100"/>
          <ac:spMkLst>
            <pc:docMk/>
            <pc:sldMk cId="4039536297" sldId="2147470476"/>
            <ac:spMk id="17" creationId="{335CB954-C4FF-5D37-7B66-BEA372BFF82E}"/>
          </ac:spMkLst>
        </pc:spChg>
        <pc:spChg chg="mod">
          <ac:chgData name="Kiran T" userId="" providerId="" clId="Web-{54B7B5D1-BA29-4383-B5E4-2C50337BEF84}" dt="2022-08-23T09:13:00.694" v="563" actId="20577"/>
          <ac:spMkLst>
            <pc:docMk/>
            <pc:sldMk cId="4039536297" sldId="2147470476"/>
            <ac:spMk id="24" creationId="{6F66200F-86EE-080C-2506-0F4BA5C999CA}"/>
          </ac:spMkLst>
        </pc:spChg>
        <pc:spChg chg="mod">
          <ac:chgData name="Kiran T" userId="" providerId="" clId="Web-{54B7B5D1-BA29-4383-B5E4-2C50337BEF84}" dt="2022-08-23T09:11:47.942" v="521" actId="20577"/>
          <ac:spMkLst>
            <pc:docMk/>
            <pc:sldMk cId="4039536297" sldId="2147470476"/>
            <ac:spMk id="28" creationId="{6BA72479-F263-6EC8-2EAE-B239C51C7BEB}"/>
          </ac:spMkLst>
        </pc:spChg>
        <pc:spChg chg="mod">
          <ac:chgData name="Kiran T" userId="" providerId="" clId="Web-{54B7B5D1-BA29-4383-B5E4-2C50337BEF84}" dt="2022-08-23T09:05:19.244" v="461" actId="20577"/>
          <ac:spMkLst>
            <pc:docMk/>
            <pc:sldMk cId="4039536297" sldId="2147470476"/>
            <ac:spMk id="34" creationId="{72FC5B99-2027-69D7-51DA-82B1F1D24958}"/>
          </ac:spMkLst>
        </pc:spChg>
        <pc:spChg chg="mod">
          <ac:chgData name="Kiran T" userId="" providerId="" clId="Web-{54B7B5D1-BA29-4383-B5E4-2C50337BEF84}" dt="2022-08-23T09:04:41.634" v="439" actId="20577"/>
          <ac:spMkLst>
            <pc:docMk/>
            <pc:sldMk cId="4039536297" sldId="2147470476"/>
            <ac:spMk id="36" creationId="{61FB0529-4FE0-FF39-DD0B-24C79B5DDB99}"/>
          </ac:spMkLst>
        </pc:spChg>
        <pc:spChg chg="mod">
          <ac:chgData name="Kiran T" userId="" providerId="" clId="Web-{54B7B5D1-BA29-4383-B5E4-2C50337BEF84}" dt="2022-08-23T08:02:10.458" v="38"/>
          <ac:spMkLst>
            <pc:docMk/>
            <pc:sldMk cId="4039536297" sldId="2147470476"/>
            <ac:spMk id="38" creationId="{7F1C4DC3-28CB-01DA-2723-EA6EA7F7AE19}"/>
          </ac:spMkLst>
        </pc:spChg>
      </pc:sldChg>
      <pc:sldChg chg="del">
        <pc:chgData name="Kiran T" userId="" providerId="" clId="Web-{54B7B5D1-BA29-4383-B5E4-2C50337BEF84}" dt="2022-08-23T09:30:30.677" v="583"/>
        <pc:sldMkLst>
          <pc:docMk/>
          <pc:sldMk cId="3072905753" sldId="2147470478"/>
        </pc:sldMkLst>
      </pc:sldChg>
      <pc:sldChg chg="del">
        <pc:chgData name="Kiran T" userId="" providerId="" clId="Web-{54B7B5D1-BA29-4383-B5E4-2C50337BEF84}" dt="2022-08-23T09:30:30.677" v="578"/>
        <pc:sldMkLst>
          <pc:docMk/>
          <pc:sldMk cId="3259231371" sldId="2147470479"/>
        </pc:sldMkLst>
      </pc:sldChg>
      <pc:sldChg chg="add del replId">
        <pc:chgData name="Kiran T" userId="" providerId="" clId="Web-{54B7B5D1-BA29-4383-B5E4-2C50337BEF84}" dt="2022-08-23T08:00:30.642" v="32"/>
        <pc:sldMkLst>
          <pc:docMk/>
          <pc:sldMk cId="420157008" sldId="2147470480"/>
        </pc:sldMkLst>
      </pc:sldChg>
      <pc:sldChg chg="add">
        <pc:chgData name="Kiran T" userId="" providerId="" clId="Web-{54B7B5D1-BA29-4383-B5E4-2C50337BEF84}" dt="2022-08-23T08:00:25.360" v="31"/>
        <pc:sldMkLst>
          <pc:docMk/>
          <pc:sldMk cId="3497590110" sldId="2147470481"/>
        </pc:sldMkLst>
      </pc:sldChg>
      <pc:sldChg chg="add del ord">
        <pc:chgData name="Kiran T" userId="" providerId="" clId="Web-{54B7B5D1-BA29-4383-B5E4-2C50337BEF84}" dt="2022-08-23T09:13:15.366" v="565"/>
        <pc:sldMkLst>
          <pc:docMk/>
          <pc:sldMk cId="2591011373" sldId="2147470482"/>
        </pc:sldMkLst>
      </pc:sldChg>
      <pc:sldChg chg="modSp add del replId">
        <pc:chgData name="Kiran T" userId="" providerId="" clId="Web-{54B7B5D1-BA29-4383-B5E4-2C50337BEF84}" dt="2022-08-23T09:13:07.413" v="564"/>
        <pc:sldMkLst>
          <pc:docMk/>
          <pc:sldMk cId="1376919035" sldId="2147470483"/>
        </pc:sldMkLst>
        <pc:spChg chg="mod">
          <ac:chgData name="Kiran T" userId="" providerId="" clId="Web-{54B7B5D1-BA29-4383-B5E4-2C50337BEF84}" dt="2022-08-23T08:30:27.128" v="356" actId="20577"/>
          <ac:spMkLst>
            <pc:docMk/>
            <pc:sldMk cId="1376919035" sldId="2147470483"/>
            <ac:spMk id="5" creationId="{8E77418F-3660-E54B-97FB-B4152A6AE070}"/>
          </ac:spMkLst>
        </pc:spChg>
        <pc:spChg chg="mod">
          <ac:chgData name="Kiran T" userId="" providerId="" clId="Web-{54B7B5D1-BA29-4383-B5E4-2C50337BEF84}" dt="2022-08-23T08:36:09.937" v="422" actId="20577"/>
          <ac:spMkLst>
            <pc:docMk/>
            <pc:sldMk cId="1376919035" sldId="2147470483"/>
            <ac:spMk id="11" creationId="{E35ED0AF-0325-6A49-B985-EBEA05A67503}"/>
          </ac:spMkLst>
        </pc:spChg>
      </pc:sldChg>
      <pc:sldChg chg="modSp add replId">
        <pc:chgData name="Kiran T" userId="" providerId="" clId="Web-{54B7B5D1-BA29-4383-B5E4-2C50337BEF84}" dt="2022-08-23T08:35:39.093" v="411" actId="20577"/>
        <pc:sldMkLst>
          <pc:docMk/>
          <pc:sldMk cId="979919269" sldId="2147470484"/>
        </pc:sldMkLst>
        <pc:spChg chg="mod">
          <ac:chgData name="Kiran T" userId="" providerId="" clId="Web-{54B7B5D1-BA29-4383-B5E4-2C50337BEF84}" dt="2022-08-23T08:31:22.630" v="363" actId="20577"/>
          <ac:spMkLst>
            <pc:docMk/>
            <pc:sldMk cId="979919269" sldId="2147470484"/>
            <ac:spMk id="5" creationId="{8E77418F-3660-E54B-97FB-B4152A6AE070}"/>
          </ac:spMkLst>
        </pc:spChg>
        <pc:spChg chg="mod">
          <ac:chgData name="Kiran T" userId="" providerId="" clId="Web-{54B7B5D1-BA29-4383-B5E4-2C50337BEF84}" dt="2022-08-23T08:35:39.093" v="411" actId="20577"/>
          <ac:spMkLst>
            <pc:docMk/>
            <pc:sldMk cId="979919269" sldId="2147470484"/>
            <ac:spMk id="11" creationId="{E35ED0AF-0325-6A49-B985-EBEA05A67503}"/>
          </ac:spMkLst>
        </pc:spChg>
      </pc:sldChg>
      <pc:sldChg chg="modNotes">
        <pc:chgData name="Kiran T" userId="" providerId="" clId="Web-{54B7B5D1-BA29-4383-B5E4-2C50337BEF84}" dt="2022-08-23T09:30:04.239" v="566"/>
        <pc:sldMkLst>
          <pc:docMk/>
          <pc:sldMk cId="1102696977" sldId="2147470485"/>
        </pc:sldMkLst>
      </pc:sldChg>
      <pc:sldChg chg="add del ord replId">
        <pc:chgData name="Kiran T" userId="" providerId="" clId="Web-{54B7B5D1-BA29-4383-B5E4-2C50337BEF84}" dt="2022-08-23T09:31:08.991" v="603"/>
        <pc:sldMkLst>
          <pc:docMk/>
          <pc:sldMk cId="3788642452" sldId="2147470486"/>
        </pc:sldMkLst>
      </pc:sldChg>
      <pc:sldChg chg="modSp add del replId modNotes">
        <pc:chgData name="Kiran T" userId="" providerId="" clId="Web-{54B7B5D1-BA29-4383-B5E4-2C50337BEF84}" dt="2022-08-23T10:18:10.295" v="717"/>
        <pc:sldMkLst>
          <pc:docMk/>
          <pc:sldMk cId="1222768936" sldId="2147470487"/>
        </pc:sldMkLst>
        <pc:spChg chg="mod">
          <ac:chgData name="Kiran T" userId="" providerId="" clId="Web-{54B7B5D1-BA29-4383-B5E4-2C50337BEF84}" dt="2022-08-23T09:31:39.788" v="610" actId="20577"/>
          <ac:spMkLst>
            <pc:docMk/>
            <pc:sldMk cId="1222768936" sldId="2147470487"/>
            <ac:spMk id="3" creationId="{3DF01F8B-D702-F8C8-12A3-FA89B11B7562}"/>
          </ac:spMkLst>
        </pc:spChg>
      </pc:sldChg>
      <pc:sldChg chg="add ord">
        <pc:chgData name="Kiran T" userId="" providerId="" clId="Web-{54B7B5D1-BA29-4383-B5E4-2C50337BEF84}" dt="2022-08-23T10:18:04.482" v="716"/>
        <pc:sldMkLst>
          <pc:docMk/>
          <pc:sldMk cId="224310110" sldId="2147470488"/>
        </pc:sldMkLst>
      </pc:sldChg>
      <pc:sldChg chg="add del replId">
        <pc:chgData name="Kiran T" userId="" providerId="" clId="Web-{54B7B5D1-BA29-4383-B5E4-2C50337BEF84}" dt="2022-08-23T09:33:00.197" v="614"/>
        <pc:sldMkLst>
          <pc:docMk/>
          <pc:sldMk cId="262023487" sldId="2147470488"/>
        </pc:sldMkLst>
      </pc:sldChg>
      <pc:sldMasterChg chg="modSldLayout">
        <pc:chgData name="Kiran T" userId="" providerId="" clId="Web-{54B7B5D1-BA29-4383-B5E4-2C50337BEF84}" dt="2022-08-23T08:00:25.360" v="31"/>
        <pc:sldMasterMkLst>
          <pc:docMk/>
          <pc:sldMasterMk cId="2227418649" sldId="2147483737"/>
        </pc:sldMasterMkLst>
        <pc:sldLayoutChg chg="replId">
          <pc:chgData name="Kiran T" userId="" providerId="" clId="Web-{54B7B5D1-BA29-4383-B5E4-2C50337BEF84}" dt="2022-08-23T08:00:25.360" v="31"/>
          <pc:sldLayoutMkLst>
            <pc:docMk/>
            <pc:sldMasterMk cId="2227418649" sldId="2147483737"/>
            <pc:sldLayoutMk cId="4124349184" sldId="2147483762"/>
          </pc:sldLayoutMkLst>
        </pc:sldLayoutChg>
      </pc:sldMasterChg>
      <pc:sldMasterChg chg="modSldLayout">
        <pc:chgData name="Kiran T" userId="" providerId="" clId="Web-{54B7B5D1-BA29-4383-B5E4-2C50337BEF84}" dt="2022-08-23T08:00:25.360" v="31"/>
        <pc:sldMasterMkLst>
          <pc:docMk/>
          <pc:sldMasterMk cId="395159075" sldId="2147483740"/>
        </pc:sldMasterMkLst>
        <pc:sldLayoutChg chg="replId">
          <pc:chgData name="Kiran T" userId="" providerId="" clId="Web-{54B7B5D1-BA29-4383-B5E4-2C50337BEF84}" dt="2022-08-23T08:00:25.360" v="31"/>
          <pc:sldLayoutMkLst>
            <pc:docMk/>
            <pc:sldMasterMk cId="395159075" sldId="2147483740"/>
            <pc:sldLayoutMk cId="1559424608" sldId="2147483761"/>
          </pc:sldLayoutMkLst>
        </pc:sldLayoutChg>
      </pc:sldMasterChg>
      <pc:sldMasterChg chg="add addSldLayout">
        <pc:chgData name="Kiran T" userId="" providerId="" clId="Web-{54B7B5D1-BA29-4383-B5E4-2C50337BEF84}" dt="2022-08-23T08:00:25.360" v="31"/>
        <pc:sldMasterMkLst>
          <pc:docMk/>
          <pc:sldMasterMk cId="303539961" sldId="2147483747"/>
        </pc:sldMasterMkLst>
        <pc:sldLayoutChg chg="add">
          <pc:chgData name="Kiran T" userId="" providerId="" clId="Web-{54B7B5D1-BA29-4383-B5E4-2C50337BEF84}" dt="2022-08-23T08:00:25.360" v="31"/>
          <pc:sldLayoutMkLst>
            <pc:docMk/>
            <pc:sldMasterMk cId="303539961" sldId="2147483747"/>
            <pc:sldLayoutMk cId="2498084760" sldId="2147483728"/>
          </pc:sldLayoutMkLst>
        </pc:sldLayoutChg>
        <pc:sldLayoutChg chg="add">
          <pc:chgData name="Kiran T" userId="" providerId="" clId="Web-{54B7B5D1-BA29-4383-B5E4-2C50337BEF84}" dt="2022-08-23T08:00:25.360" v="31"/>
          <pc:sldLayoutMkLst>
            <pc:docMk/>
            <pc:sldMasterMk cId="303539961" sldId="2147483747"/>
            <pc:sldLayoutMk cId="2792039983" sldId="2147483738"/>
          </pc:sldLayoutMkLst>
        </pc:sldLayoutChg>
        <pc:sldLayoutChg chg="add">
          <pc:chgData name="Kiran T" userId="" providerId="" clId="Web-{54B7B5D1-BA29-4383-B5E4-2C50337BEF84}" dt="2022-08-23T08:00:25.360" v="31"/>
          <pc:sldLayoutMkLst>
            <pc:docMk/>
            <pc:sldMasterMk cId="303539961" sldId="2147483747"/>
            <pc:sldLayoutMk cId="3665620620" sldId="2147483748"/>
          </pc:sldLayoutMkLst>
        </pc:sldLayoutChg>
        <pc:sldLayoutChg chg="add">
          <pc:chgData name="Kiran T" userId="" providerId="" clId="Web-{54B7B5D1-BA29-4383-B5E4-2C50337BEF84}" dt="2022-08-23T08:00:25.360" v="31"/>
          <pc:sldLayoutMkLst>
            <pc:docMk/>
            <pc:sldMasterMk cId="303539961" sldId="2147483747"/>
            <pc:sldLayoutMk cId="3614154765" sldId="2147483749"/>
          </pc:sldLayoutMkLst>
        </pc:sldLayoutChg>
        <pc:sldLayoutChg chg="add">
          <pc:chgData name="Kiran T" userId="" providerId="" clId="Web-{54B7B5D1-BA29-4383-B5E4-2C50337BEF84}" dt="2022-08-23T08:00:25.360" v="31"/>
          <pc:sldLayoutMkLst>
            <pc:docMk/>
            <pc:sldMasterMk cId="303539961" sldId="2147483747"/>
            <pc:sldLayoutMk cId="3530002954" sldId="2147483750"/>
          </pc:sldLayoutMkLst>
        </pc:sldLayoutChg>
        <pc:sldLayoutChg chg="add">
          <pc:chgData name="Kiran T" userId="" providerId="" clId="Web-{54B7B5D1-BA29-4383-B5E4-2C50337BEF84}" dt="2022-08-23T08:00:25.360" v="31"/>
          <pc:sldLayoutMkLst>
            <pc:docMk/>
            <pc:sldMasterMk cId="303539961" sldId="2147483747"/>
            <pc:sldLayoutMk cId="920672776" sldId="2147483751"/>
          </pc:sldLayoutMkLst>
        </pc:sldLayoutChg>
        <pc:sldLayoutChg chg="add">
          <pc:chgData name="Kiran T" userId="" providerId="" clId="Web-{54B7B5D1-BA29-4383-B5E4-2C50337BEF84}" dt="2022-08-23T08:00:25.360" v="31"/>
          <pc:sldLayoutMkLst>
            <pc:docMk/>
            <pc:sldMasterMk cId="303539961" sldId="2147483747"/>
            <pc:sldLayoutMk cId="470283697" sldId="2147483752"/>
          </pc:sldLayoutMkLst>
        </pc:sldLayoutChg>
        <pc:sldLayoutChg chg="add">
          <pc:chgData name="Kiran T" userId="" providerId="" clId="Web-{54B7B5D1-BA29-4383-B5E4-2C50337BEF84}" dt="2022-08-23T08:00:25.360" v="31"/>
          <pc:sldLayoutMkLst>
            <pc:docMk/>
            <pc:sldMasterMk cId="303539961" sldId="2147483747"/>
            <pc:sldLayoutMk cId="1964080294" sldId="2147483753"/>
          </pc:sldLayoutMkLst>
        </pc:sldLayoutChg>
        <pc:sldLayoutChg chg="add">
          <pc:chgData name="Kiran T" userId="" providerId="" clId="Web-{54B7B5D1-BA29-4383-B5E4-2C50337BEF84}" dt="2022-08-23T08:00:25.360" v="31"/>
          <pc:sldLayoutMkLst>
            <pc:docMk/>
            <pc:sldMasterMk cId="303539961" sldId="2147483747"/>
            <pc:sldLayoutMk cId="3838416458" sldId="2147483754"/>
          </pc:sldLayoutMkLst>
        </pc:sldLayoutChg>
        <pc:sldLayoutChg chg="add">
          <pc:chgData name="Kiran T" userId="" providerId="" clId="Web-{54B7B5D1-BA29-4383-B5E4-2C50337BEF84}" dt="2022-08-23T08:00:25.360" v="31"/>
          <pc:sldLayoutMkLst>
            <pc:docMk/>
            <pc:sldMasterMk cId="303539961" sldId="2147483747"/>
            <pc:sldLayoutMk cId="4013203438" sldId="2147483755"/>
          </pc:sldLayoutMkLst>
        </pc:sldLayoutChg>
        <pc:sldLayoutChg chg="add">
          <pc:chgData name="Kiran T" userId="" providerId="" clId="Web-{54B7B5D1-BA29-4383-B5E4-2C50337BEF84}" dt="2022-08-23T08:00:25.360" v="31"/>
          <pc:sldLayoutMkLst>
            <pc:docMk/>
            <pc:sldMasterMk cId="303539961" sldId="2147483747"/>
            <pc:sldLayoutMk cId="1893663516" sldId="2147483756"/>
          </pc:sldLayoutMkLst>
        </pc:sldLayoutChg>
        <pc:sldLayoutChg chg="add">
          <pc:chgData name="Kiran T" userId="" providerId="" clId="Web-{54B7B5D1-BA29-4383-B5E4-2C50337BEF84}" dt="2022-08-23T08:00:25.360" v="31"/>
          <pc:sldLayoutMkLst>
            <pc:docMk/>
            <pc:sldMasterMk cId="303539961" sldId="2147483747"/>
            <pc:sldLayoutMk cId="2547996796" sldId="2147483757"/>
          </pc:sldLayoutMkLst>
        </pc:sldLayoutChg>
        <pc:sldLayoutChg chg="add">
          <pc:chgData name="Kiran T" userId="" providerId="" clId="Web-{54B7B5D1-BA29-4383-B5E4-2C50337BEF84}" dt="2022-08-23T08:00:25.360" v="31"/>
          <pc:sldLayoutMkLst>
            <pc:docMk/>
            <pc:sldMasterMk cId="303539961" sldId="2147483747"/>
            <pc:sldLayoutMk cId="3658286649" sldId="2147483758"/>
          </pc:sldLayoutMkLst>
        </pc:sldLayoutChg>
        <pc:sldLayoutChg chg="add">
          <pc:chgData name="Kiran T" userId="" providerId="" clId="Web-{54B7B5D1-BA29-4383-B5E4-2C50337BEF84}" dt="2022-08-23T08:00:25.360" v="31"/>
          <pc:sldLayoutMkLst>
            <pc:docMk/>
            <pc:sldMasterMk cId="303539961" sldId="2147483747"/>
            <pc:sldLayoutMk cId="1060947705" sldId="2147483759"/>
          </pc:sldLayoutMkLst>
        </pc:sldLayoutChg>
        <pc:sldLayoutChg chg="add">
          <pc:chgData name="Kiran T" userId="" providerId="" clId="Web-{54B7B5D1-BA29-4383-B5E4-2C50337BEF84}" dt="2022-08-23T08:00:25.360" v="31"/>
          <pc:sldLayoutMkLst>
            <pc:docMk/>
            <pc:sldMasterMk cId="303539961" sldId="2147483747"/>
            <pc:sldLayoutMk cId="3927652285" sldId="2147483760"/>
          </pc:sldLayoutMkLst>
        </pc:sldLayoutChg>
      </pc:sldMasterChg>
      <pc:sldMasterChg chg="add addSldLayout">
        <pc:chgData name="Kiran T" userId="" providerId="" clId="Web-{54B7B5D1-BA29-4383-B5E4-2C50337BEF84}" dt="2022-08-23T10:17:58.013" v="715"/>
        <pc:sldMasterMkLst>
          <pc:docMk/>
          <pc:sldMasterMk cId="3653533202" sldId="2147483763"/>
        </pc:sldMasterMkLst>
        <pc:sldLayoutChg chg="add">
          <pc:chgData name="Kiran T" userId="" providerId="" clId="Web-{54B7B5D1-BA29-4383-B5E4-2C50337BEF84}" dt="2022-08-23T10:17:58.013" v="715"/>
          <pc:sldLayoutMkLst>
            <pc:docMk/>
            <pc:sldMasterMk cId="3653533202" sldId="2147483763"/>
            <pc:sldLayoutMk cId="1871770373" sldId="2147483764"/>
          </pc:sldLayoutMkLst>
        </pc:sldLayoutChg>
        <pc:sldLayoutChg chg="add">
          <pc:chgData name="Kiran T" userId="" providerId="" clId="Web-{54B7B5D1-BA29-4383-B5E4-2C50337BEF84}" dt="2022-08-23T10:17:58.013" v="715"/>
          <pc:sldLayoutMkLst>
            <pc:docMk/>
            <pc:sldMasterMk cId="3653533202" sldId="2147483763"/>
            <pc:sldLayoutMk cId="2469089731" sldId="2147483765"/>
          </pc:sldLayoutMkLst>
        </pc:sldLayoutChg>
        <pc:sldLayoutChg chg="add">
          <pc:chgData name="Kiran T" userId="" providerId="" clId="Web-{54B7B5D1-BA29-4383-B5E4-2C50337BEF84}" dt="2022-08-23T10:17:58.013" v="715"/>
          <pc:sldLayoutMkLst>
            <pc:docMk/>
            <pc:sldMasterMk cId="3653533202" sldId="2147483763"/>
            <pc:sldLayoutMk cId="1077038167" sldId="2147483766"/>
          </pc:sldLayoutMkLst>
        </pc:sldLayoutChg>
      </pc:sldMasterChg>
    </pc:docChg>
  </pc:docChgLst>
  <pc:docChgLst>
    <pc:chgData name="Kiran T" clId="Web-{9C2D7293-AFAB-459D-A8FF-4A4947115865}"/>
    <pc:docChg chg="addSld modSld sldOrd modSection">
      <pc:chgData name="Kiran T" userId="" providerId="" clId="Web-{9C2D7293-AFAB-459D-A8FF-4A4947115865}" dt="2022-08-16T13:01:33.999" v="194" actId="20577"/>
      <pc:docMkLst>
        <pc:docMk/>
      </pc:docMkLst>
      <pc:sldChg chg="modNotes">
        <pc:chgData name="Kiran T" userId="" providerId="" clId="Web-{9C2D7293-AFAB-459D-A8FF-4A4947115865}" dt="2022-08-16T12:15:17.406" v="185"/>
        <pc:sldMkLst>
          <pc:docMk/>
          <pc:sldMk cId="3374938095" sldId="2147470438"/>
        </pc:sldMkLst>
      </pc:sldChg>
      <pc:sldChg chg="modNotes">
        <pc:chgData name="Kiran T" userId="" providerId="" clId="Web-{9C2D7293-AFAB-459D-A8FF-4A4947115865}" dt="2022-08-16T12:15:08.546" v="183"/>
        <pc:sldMkLst>
          <pc:docMk/>
          <pc:sldMk cId="1516964259" sldId="2147470464"/>
        </pc:sldMkLst>
      </pc:sldChg>
      <pc:sldChg chg="modNotes">
        <pc:chgData name="Kiran T" userId="" providerId="" clId="Web-{9C2D7293-AFAB-459D-A8FF-4A4947115865}" dt="2022-08-16T12:14:59.546" v="181"/>
        <pc:sldMkLst>
          <pc:docMk/>
          <pc:sldMk cId="3668948412" sldId="2147470465"/>
        </pc:sldMkLst>
      </pc:sldChg>
      <pc:sldChg chg="modNotes">
        <pc:chgData name="Kiran T" userId="" providerId="" clId="Web-{9C2D7293-AFAB-459D-A8FF-4A4947115865}" dt="2022-08-16T12:14:50.795" v="179"/>
        <pc:sldMkLst>
          <pc:docMk/>
          <pc:sldMk cId="2141482314" sldId="2147470466"/>
        </pc:sldMkLst>
      </pc:sldChg>
      <pc:sldChg chg="modNotes">
        <pc:chgData name="Kiran T" userId="" providerId="" clId="Web-{9C2D7293-AFAB-459D-A8FF-4A4947115865}" dt="2022-08-16T12:14:41.654" v="177"/>
        <pc:sldMkLst>
          <pc:docMk/>
          <pc:sldMk cId="4192946190" sldId="2147470467"/>
        </pc:sldMkLst>
      </pc:sldChg>
      <pc:sldChg chg="modSp">
        <pc:chgData name="Kiran T" userId="" providerId="" clId="Web-{9C2D7293-AFAB-459D-A8FF-4A4947115865}" dt="2022-08-16T11:53:04.734" v="106" actId="20577"/>
        <pc:sldMkLst>
          <pc:docMk/>
          <pc:sldMk cId="3353146967" sldId="2147470468"/>
        </pc:sldMkLst>
        <pc:spChg chg="mod">
          <ac:chgData name="Kiran T" userId="" providerId="" clId="Web-{9C2D7293-AFAB-459D-A8FF-4A4947115865}" dt="2022-08-16T11:52:50.031" v="103" actId="20577"/>
          <ac:spMkLst>
            <pc:docMk/>
            <pc:sldMk cId="3353146967" sldId="2147470468"/>
            <ac:spMk id="2" creationId="{42CD9F5E-E642-26DC-AF73-094B61D220A3}"/>
          </ac:spMkLst>
        </pc:spChg>
        <pc:spChg chg="mod">
          <ac:chgData name="Kiran T" userId="" providerId="" clId="Web-{9C2D7293-AFAB-459D-A8FF-4A4947115865}" dt="2022-08-16T11:52:40.562" v="101"/>
          <ac:spMkLst>
            <pc:docMk/>
            <pc:sldMk cId="3353146967" sldId="2147470468"/>
            <ac:spMk id="7" creationId="{BE41CB56-67FB-9A1A-6C7B-D1E0206F590F}"/>
          </ac:spMkLst>
        </pc:spChg>
        <pc:spChg chg="mod">
          <ac:chgData name="Kiran T" userId="" providerId="" clId="Web-{9C2D7293-AFAB-459D-A8FF-4A4947115865}" dt="2022-08-16T11:47:58.598" v="43" actId="14100"/>
          <ac:spMkLst>
            <pc:docMk/>
            <pc:sldMk cId="3353146967" sldId="2147470468"/>
            <ac:spMk id="8" creationId="{CA80E347-0BBA-71AF-0FD2-109E37F90AC0}"/>
          </ac:spMkLst>
        </pc:spChg>
        <pc:spChg chg="mod">
          <ac:chgData name="Kiran T" userId="" providerId="" clId="Web-{9C2D7293-AFAB-459D-A8FF-4A4947115865}" dt="2022-08-16T11:52:40.562" v="100"/>
          <ac:spMkLst>
            <pc:docMk/>
            <pc:sldMk cId="3353146967" sldId="2147470468"/>
            <ac:spMk id="10" creationId="{01A04294-C8DA-1811-9328-006140806ED7}"/>
          </ac:spMkLst>
        </pc:spChg>
        <pc:spChg chg="mod">
          <ac:chgData name="Kiran T" userId="" providerId="" clId="Web-{9C2D7293-AFAB-459D-A8FF-4A4947115865}" dt="2022-08-16T11:53:04.734" v="106" actId="20577"/>
          <ac:spMkLst>
            <pc:docMk/>
            <pc:sldMk cId="3353146967" sldId="2147470468"/>
            <ac:spMk id="11" creationId="{38AC68A0-E642-E471-AE32-F9FAD82F3377}"/>
          </ac:spMkLst>
        </pc:spChg>
        <pc:spChg chg="mod">
          <ac:chgData name="Kiran T" userId="" providerId="" clId="Web-{9C2D7293-AFAB-459D-A8FF-4A4947115865}" dt="2022-08-16T11:45:58.813" v="12" actId="20577"/>
          <ac:spMkLst>
            <pc:docMk/>
            <pc:sldMk cId="3353146967" sldId="2147470468"/>
            <ac:spMk id="12" creationId="{B246AE9E-29BA-2966-4408-E8BACCABBE27}"/>
          </ac:spMkLst>
        </pc:spChg>
        <pc:spChg chg="mod">
          <ac:chgData name="Kiran T" userId="" providerId="" clId="Web-{9C2D7293-AFAB-459D-A8FF-4A4947115865}" dt="2022-08-16T11:49:09.476" v="54" actId="20577"/>
          <ac:spMkLst>
            <pc:docMk/>
            <pc:sldMk cId="3353146967" sldId="2147470468"/>
            <ac:spMk id="13" creationId="{44D31FBA-522E-B246-70C0-2FC7BB27E977}"/>
          </ac:spMkLst>
        </pc:spChg>
        <pc:spChg chg="mod">
          <ac:chgData name="Kiran T" userId="" providerId="" clId="Web-{9C2D7293-AFAB-459D-A8FF-4A4947115865}" dt="2022-08-16T11:52:40.562" v="99"/>
          <ac:spMkLst>
            <pc:docMk/>
            <pc:sldMk cId="3353146967" sldId="2147470468"/>
            <ac:spMk id="15" creationId="{5AC5CD2F-D7A4-496F-CEA4-7B9A150E933D}"/>
          </ac:spMkLst>
        </pc:spChg>
        <pc:spChg chg="mod">
          <ac:chgData name="Kiran T" userId="" providerId="" clId="Web-{9C2D7293-AFAB-459D-A8FF-4A4947115865}" dt="2022-08-16T11:50:14.197" v="64" actId="20577"/>
          <ac:spMkLst>
            <pc:docMk/>
            <pc:sldMk cId="3353146967" sldId="2147470468"/>
            <ac:spMk id="16" creationId="{2630E299-CF1B-D465-761C-F25AD9859B67}"/>
          </ac:spMkLst>
        </pc:spChg>
        <pc:spChg chg="mod">
          <ac:chgData name="Kiran T" userId="" providerId="" clId="Web-{9C2D7293-AFAB-459D-A8FF-4A4947115865}" dt="2022-08-16T11:52:40.562" v="98"/>
          <ac:spMkLst>
            <pc:docMk/>
            <pc:sldMk cId="3353146967" sldId="2147470468"/>
            <ac:spMk id="18" creationId="{B8E3767B-D57E-0C51-3AA3-5E37CE40E89C}"/>
          </ac:spMkLst>
        </pc:spChg>
        <pc:spChg chg="mod">
          <ac:chgData name="Kiran T" userId="" providerId="" clId="Web-{9C2D7293-AFAB-459D-A8FF-4A4947115865}" dt="2022-08-16T11:51:06.105" v="79" actId="14100"/>
          <ac:spMkLst>
            <pc:docMk/>
            <pc:sldMk cId="3353146967" sldId="2147470468"/>
            <ac:spMk id="19" creationId="{C35DA9DE-2513-0456-2C29-775653131D36}"/>
          </ac:spMkLst>
        </pc:spChg>
        <pc:spChg chg="mod">
          <ac:chgData name="Kiran T" userId="" providerId="" clId="Web-{9C2D7293-AFAB-459D-A8FF-4A4947115865}" dt="2022-08-16T11:52:40.562" v="97"/>
          <ac:spMkLst>
            <pc:docMk/>
            <pc:sldMk cId="3353146967" sldId="2147470468"/>
            <ac:spMk id="21" creationId="{D8318AC9-E2DD-314C-9DA7-104601AAF458}"/>
          </ac:spMkLst>
        </pc:spChg>
        <pc:spChg chg="mod">
          <ac:chgData name="Kiran T" userId="" providerId="" clId="Web-{9C2D7293-AFAB-459D-A8FF-4A4947115865}" dt="2022-08-16T11:52:11.326" v="87" actId="20577"/>
          <ac:spMkLst>
            <pc:docMk/>
            <pc:sldMk cId="3353146967" sldId="2147470468"/>
            <ac:spMk id="22" creationId="{BB3608C8-7DA8-4F26-B83C-E304A1823D8E}"/>
          </ac:spMkLst>
        </pc:spChg>
        <pc:spChg chg="mod">
          <ac:chgData name="Kiran T" userId="" providerId="" clId="Web-{9C2D7293-AFAB-459D-A8FF-4A4947115865}" dt="2022-08-16T11:52:40.562" v="102"/>
          <ac:spMkLst>
            <pc:docMk/>
            <pc:sldMk cId="3353146967" sldId="2147470468"/>
            <ac:spMk id="31" creationId="{88F0F09C-56AA-5B78-ED0B-7348DFA52736}"/>
          </ac:spMkLst>
        </pc:spChg>
        <pc:spChg chg="mod">
          <ac:chgData name="Kiran T" userId="" providerId="" clId="Web-{9C2D7293-AFAB-459D-A8FF-4A4947115865}" dt="2022-08-16T11:46:31.939" v="27" actId="14100"/>
          <ac:spMkLst>
            <pc:docMk/>
            <pc:sldMk cId="3353146967" sldId="2147470468"/>
            <ac:spMk id="32" creationId="{B0B9A5A2-5F9E-FC12-29DF-7D28FCF0DD7C}"/>
          </ac:spMkLst>
        </pc:spChg>
      </pc:sldChg>
      <pc:sldChg chg="addSp delSp modSp add ord replId">
        <pc:chgData name="Kiran T" userId="" providerId="" clId="Web-{9C2D7293-AFAB-459D-A8FF-4A4947115865}" dt="2022-08-16T13:01:33.999" v="194" actId="20577"/>
        <pc:sldMkLst>
          <pc:docMk/>
          <pc:sldMk cId="3717727150" sldId="2147470469"/>
        </pc:sldMkLst>
        <pc:spChg chg="mod">
          <ac:chgData name="Kiran T" userId="" providerId="" clId="Web-{9C2D7293-AFAB-459D-A8FF-4A4947115865}" dt="2022-08-16T12:03:00.597" v="129" actId="20577"/>
          <ac:spMkLst>
            <pc:docMk/>
            <pc:sldMk cId="3717727150" sldId="2147470469"/>
            <ac:spMk id="3" creationId="{A510F5B9-8434-3989-29BE-BACD1A81D90C}"/>
          </ac:spMkLst>
        </pc:spChg>
        <pc:spChg chg="add mod">
          <ac:chgData name="Kiran T" userId="" providerId="" clId="Web-{9C2D7293-AFAB-459D-A8FF-4A4947115865}" dt="2022-08-16T13:01:33.999" v="194" actId="20577"/>
          <ac:spMkLst>
            <pc:docMk/>
            <pc:sldMk cId="3717727150" sldId="2147470469"/>
            <ac:spMk id="4" creationId="{7B7BFEDD-E6BD-E462-60A2-325A556311C6}"/>
          </ac:spMkLst>
        </pc:spChg>
        <pc:spChg chg="mod">
          <ac:chgData name="Kiran T" userId="" providerId="" clId="Web-{9C2D7293-AFAB-459D-A8FF-4A4947115865}" dt="2022-08-16T13:01:24.202" v="190" actId="20577"/>
          <ac:spMkLst>
            <pc:docMk/>
            <pc:sldMk cId="3717727150" sldId="2147470469"/>
            <ac:spMk id="12" creationId="{C77DE8E4-86A3-4A68-2085-FCBD46BAFBD9}"/>
          </ac:spMkLst>
        </pc:spChg>
        <pc:picChg chg="del">
          <ac:chgData name="Kiran T" userId="" providerId="" clId="Web-{9C2D7293-AFAB-459D-A8FF-4A4947115865}" dt="2022-08-16T12:04:33.147" v="147"/>
          <ac:picMkLst>
            <pc:docMk/>
            <pc:sldMk cId="3717727150" sldId="2147470469"/>
            <ac:picMk id="5" creationId="{D823537E-5F56-CD24-044B-B9209B444B44}"/>
          </ac:picMkLst>
        </pc:picChg>
      </pc:sldChg>
    </pc:docChg>
  </pc:docChgLst>
  <pc:docChgLst>
    <pc:chgData name="Kiran T" clId="Web-{8B991BA8-5185-4056-9274-79B5D02C2084}"/>
    <pc:docChg chg="modSld">
      <pc:chgData name="Kiran T" userId="" providerId="" clId="Web-{8B991BA8-5185-4056-9274-79B5D02C2084}" dt="2022-08-19T19:23:17.158" v="259" actId="20577"/>
      <pc:docMkLst>
        <pc:docMk/>
      </pc:docMkLst>
      <pc:sldChg chg="addSp delSp modSp modNotes">
        <pc:chgData name="Kiran T" userId="" providerId="" clId="Web-{8B991BA8-5185-4056-9274-79B5D02C2084}" dt="2022-08-19T19:23:17.158" v="259" actId="20577"/>
        <pc:sldMkLst>
          <pc:docMk/>
          <pc:sldMk cId="1465404739" sldId="2147470411"/>
        </pc:sldMkLst>
        <pc:spChg chg="add del">
          <ac:chgData name="Kiran T" userId="" providerId="" clId="Web-{8B991BA8-5185-4056-9274-79B5D02C2084}" dt="2022-08-19T18:31:28.160" v="68"/>
          <ac:spMkLst>
            <pc:docMk/>
            <pc:sldMk cId="1465404739" sldId="2147470411"/>
            <ac:spMk id="4" creationId="{272389C1-4849-2F11-503A-380ADD58D004}"/>
          </ac:spMkLst>
        </pc:spChg>
        <pc:spChg chg="mod">
          <ac:chgData name="Kiran T" userId="" providerId="" clId="Web-{8B991BA8-5185-4056-9274-79B5D02C2084}" dt="2022-08-19T19:23:17.158" v="259" actId="20577"/>
          <ac:spMkLst>
            <pc:docMk/>
            <pc:sldMk cId="1465404739" sldId="2147470411"/>
            <ac:spMk id="5" creationId="{8E77418F-3660-E54B-97FB-B4152A6AE070}"/>
          </ac:spMkLst>
        </pc:spChg>
        <pc:spChg chg="add del">
          <ac:chgData name="Kiran T" userId="" providerId="" clId="Web-{8B991BA8-5185-4056-9274-79B5D02C2084}" dt="2022-08-19T18:31:30.816" v="69"/>
          <ac:spMkLst>
            <pc:docMk/>
            <pc:sldMk cId="1465404739" sldId="2147470411"/>
            <ac:spMk id="6" creationId="{BE101366-2CFC-7709-36CF-E626DC8335D1}"/>
          </ac:spMkLst>
        </pc:spChg>
        <pc:spChg chg="mod">
          <ac:chgData name="Kiran T" userId="" providerId="" clId="Web-{8B991BA8-5185-4056-9274-79B5D02C2084}" dt="2022-08-19T18:22:41.062" v="63" actId="20577"/>
          <ac:spMkLst>
            <pc:docMk/>
            <pc:sldMk cId="1465404739" sldId="2147470411"/>
            <ac:spMk id="9" creationId="{A278FA63-764B-4BCF-E5A1-F06D7550DE73}"/>
          </ac:spMkLst>
        </pc:spChg>
      </pc:sldChg>
      <pc:sldChg chg="modNotes">
        <pc:chgData name="Kiran T" userId="" providerId="" clId="Web-{8B991BA8-5185-4056-9274-79B5D02C2084}" dt="2022-08-19T19:22:22.703" v="251"/>
        <pc:sldMkLst>
          <pc:docMk/>
          <pc:sldMk cId="193047253" sldId="2147470453"/>
        </pc:sldMkLst>
      </pc:sldChg>
      <pc:sldChg chg="modNotes">
        <pc:chgData name="Kiran T" userId="" providerId="" clId="Web-{8B991BA8-5185-4056-9274-79B5D02C2084}" dt="2022-08-19T17:17:36.159" v="55"/>
        <pc:sldMkLst>
          <pc:docMk/>
          <pc:sldMk cId="2307710495" sldId="2147470461"/>
        </pc:sldMkLst>
      </pc:sldChg>
    </pc:docChg>
  </pc:docChgLst>
  <pc:docChgLst>
    <pc:chgData name="Kiran T" clId="Web-{A9EBB7DC-D723-44C4-A503-DD856618B5AE}"/>
    <pc:docChg chg="addSld delSld modSld modSection">
      <pc:chgData name="Kiran T" userId="" providerId="" clId="Web-{A9EBB7DC-D723-44C4-A503-DD856618B5AE}" dt="2022-08-16T08:59:13.042" v="608"/>
      <pc:docMkLst>
        <pc:docMk/>
      </pc:docMkLst>
      <pc:sldChg chg="modNotes">
        <pc:chgData name="Kiran T" userId="" providerId="" clId="Web-{A9EBB7DC-D723-44C4-A503-DD856618B5AE}" dt="2022-08-16T07:09:57.142" v="7"/>
        <pc:sldMkLst>
          <pc:docMk/>
          <pc:sldMk cId="3162139585" sldId="2147470427"/>
        </pc:sldMkLst>
      </pc:sldChg>
      <pc:sldChg chg="modNotes">
        <pc:chgData name="Kiran T" userId="" providerId="" clId="Web-{A9EBB7DC-D723-44C4-A503-DD856618B5AE}" dt="2022-08-16T07:32:16.097" v="118"/>
        <pc:sldMkLst>
          <pc:docMk/>
          <pc:sldMk cId="2057480185" sldId="2147470434"/>
        </pc:sldMkLst>
      </pc:sldChg>
      <pc:sldChg chg="modSp">
        <pc:chgData name="Kiran T" userId="" providerId="" clId="Web-{A9EBB7DC-D723-44C4-A503-DD856618B5AE}" dt="2022-08-16T08:01:50.985" v="300" actId="20577"/>
        <pc:sldMkLst>
          <pc:docMk/>
          <pc:sldMk cId="465923843" sldId="2147470435"/>
        </pc:sldMkLst>
        <pc:spChg chg="mod">
          <ac:chgData name="Kiran T" userId="" providerId="" clId="Web-{A9EBB7DC-D723-44C4-A503-DD856618B5AE}" dt="2022-08-16T08:01:50.985" v="300" actId="20577"/>
          <ac:spMkLst>
            <pc:docMk/>
            <pc:sldMk cId="465923843" sldId="2147470435"/>
            <ac:spMk id="40" creationId="{6FA0342C-55FE-96BF-DF1F-FABFC7D0645A}"/>
          </ac:spMkLst>
        </pc:spChg>
      </pc:sldChg>
      <pc:sldChg chg="addSp delSp modSp">
        <pc:chgData name="Kiran T" userId="" providerId="" clId="Web-{A9EBB7DC-D723-44C4-A503-DD856618B5AE}" dt="2022-08-16T07:55:16.507" v="254" actId="20577"/>
        <pc:sldMkLst>
          <pc:docMk/>
          <pc:sldMk cId="3374938095" sldId="2147470438"/>
        </pc:sldMkLst>
        <pc:spChg chg="mod">
          <ac:chgData name="Kiran T" userId="" providerId="" clId="Web-{A9EBB7DC-D723-44C4-A503-DD856618B5AE}" dt="2022-08-16T07:42:34.988" v="148" actId="20577"/>
          <ac:spMkLst>
            <pc:docMk/>
            <pc:sldMk cId="3374938095" sldId="2147470438"/>
            <ac:spMk id="10" creationId="{0CB7CF08-A1AD-2982-0012-8F21EA99F732}"/>
          </ac:spMkLst>
        </pc:spChg>
        <pc:spChg chg="mod">
          <ac:chgData name="Kiran T" userId="" providerId="" clId="Web-{A9EBB7DC-D723-44C4-A503-DD856618B5AE}" dt="2022-08-16T07:55:16.507" v="254" actId="20577"/>
          <ac:spMkLst>
            <pc:docMk/>
            <pc:sldMk cId="3374938095" sldId="2147470438"/>
            <ac:spMk id="13" creationId="{C6EC2B9E-8668-9BE9-2396-FCDD808142B6}"/>
          </ac:spMkLst>
        </pc:spChg>
        <pc:picChg chg="add mod">
          <ac:chgData name="Kiran T" userId="" providerId="" clId="Web-{A9EBB7DC-D723-44C4-A503-DD856618B5AE}" dt="2022-08-16T07:43:16.317" v="152" actId="14100"/>
          <ac:picMkLst>
            <pc:docMk/>
            <pc:sldMk cId="3374938095" sldId="2147470438"/>
            <ac:picMk id="2" creationId="{A1D9114E-96F9-539E-597D-190FF3C222E8}"/>
          </ac:picMkLst>
        </pc:picChg>
        <pc:picChg chg="del">
          <ac:chgData name="Kiran T" userId="" providerId="" clId="Web-{A9EBB7DC-D723-44C4-A503-DD856618B5AE}" dt="2022-08-16T07:42:40.535" v="149"/>
          <ac:picMkLst>
            <pc:docMk/>
            <pc:sldMk cId="3374938095" sldId="2147470438"/>
            <ac:picMk id="23" creationId="{1F862075-C7FB-3A40-41FD-7ADFAC5C110A}"/>
          </ac:picMkLst>
        </pc:picChg>
      </pc:sldChg>
      <pc:sldChg chg="modSp mod modShow">
        <pc:chgData name="Kiran T" userId="" providerId="" clId="Web-{A9EBB7DC-D723-44C4-A503-DD856618B5AE}" dt="2022-08-16T08:59:02.385" v="605"/>
        <pc:sldMkLst>
          <pc:docMk/>
          <pc:sldMk cId="1948397060" sldId="2147470439"/>
        </pc:sldMkLst>
        <pc:spChg chg="mod">
          <ac:chgData name="Kiran T" userId="" providerId="" clId="Web-{A9EBB7DC-D723-44C4-A503-DD856618B5AE}" dt="2022-08-16T07:46:27.150" v="171" actId="20577"/>
          <ac:spMkLst>
            <pc:docMk/>
            <pc:sldMk cId="1948397060" sldId="2147470439"/>
            <ac:spMk id="4" creationId="{B40DDD46-8E50-2B7C-7DF4-1F6EBBC85732}"/>
          </ac:spMkLst>
        </pc:spChg>
        <pc:spChg chg="mod">
          <ac:chgData name="Kiran T" userId="" providerId="" clId="Web-{A9EBB7DC-D723-44C4-A503-DD856618B5AE}" dt="2022-08-16T07:57:26.604" v="294" actId="20577"/>
          <ac:spMkLst>
            <pc:docMk/>
            <pc:sldMk cId="1948397060" sldId="2147470439"/>
            <ac:spMk id="6" creationId="{F54F202E-477D-8003-C9F8-49A43E46F51B}"/>
          </ac:spMkLst>
        </pc:spChg>
      </pc:sldChg>
      <pc:sldChg chg="mod modShow">
        <pc:chgData name="Kiran T" userId="" providerId="" clId="Web-{A9EBB7DC-D723-44C4-A503-DD856618B5AE}" dt="2022-08-16T08:59:06.792" v="606"/>
        <pc:sldMkLst>
          <pc:docMk/>
          <pc:sldMk cId="729205822" sldId="2147470440"/>
        </pc:sldMkLst>
      </pc:sldChg>
      <pc:sldChg chg="mod modShow">
        <pc:chgData name="Kiran T" userId="" providerId="" clId="Web-{A9EBB7DC-D723-44C4-A503-DD856618B5AE}" dt="2022-08-16T08:59:10.667" v="607"/>
        <pc:sldMkLst>
          <pc:docMk/>
          <pc:sldMk cId="3221017858" sldId="2147470442"/>
        </pc:sldMkLst>
      </pc:sldChg>
      <pc:sldChg chg="mod modShow">
        <pc:chgData name="Kiran T" userId="" providerId="" clId="Web-{A9EBB7DC-D723-44C4-A503-DD856618B5AE}" dt="2022-08-16T08:59:13.042" v="608"/>
        <pc:sldMkLst>
          <pc:docMk/>
          <pc:sldMk cId="3476443080" sldId="2147470443"/>
        </pc:sldMkLst>
      </pc:sldChg>
      <pc:sldChg chg="modSp">
        <pc:chgData name="Kiran T" userId="" providerId="" clId="Web-{A9EBB7DC-D723-44C4-A503-DD856618B5AE}" dt="2022-08-16T07:08:57.234" v="5" actId="20577"/>
        <pc:sldMkLst>
          <pc:docMk/>
          <pc:sldMk cId="193047253" sldId="2147470453"/>
        </pc:sldMkLst>
        <pc:spChg chg="mod">
          <ac:chgData name="Kiran T" userId="" providerId="" clId="Web-{A9EBB7DC-D723-44C4-A503-DD856618B5AE}" dt="2022-08-16T07:08:57.234" v="5" actId="20577"/>
          <ac:spMkLst>
            <pc:docMk/>
            <pc:sldMk cId="193047253" sldId="2147470453"/>
            <ac:spMk id="3" creationId="{3DF01F8B-D702-F8C8-12A3-FA89B11B7562}"/>
          </ac:spMkLst>
        </pc:spChg>
      </pc:sldChg>
      <pc:sldChg chg="modNotes">
        <pc:chgData name="Kiran T" userId="" providerId="" clId="Web-{A9EBB7DC-D723-44C4-A503-DD856618B5AE}" dt="2022-08-16T07:27:00.917" v="31"/>
        <pc:sldMkLst>
          <pc:docMk/>
          <pc:sldMk cId="3038320398" sldId="2147470454"/>
        </pc:sldMkLst>
      </pc:sldChg>
      <pc:sldChg chg="modSp modNotes">
        <pc:chgData name="Kiran T" userId="" providerId="" clId="Web-{A9EBB7DC-D723-44C4-A503-DD856618B5AE}" dt="2022-08-16T07:31:43.190" v="117" actId="20577"/>
        <pc:sldMkLst>
          <pc:docMk/>
          <pc:sldMk cId="1192957760" sldId="2147470456"/>
        </pc:sldMkLst>
        <pc:spChg chg="mod">
          <ac:chgData name="Kiran T" userId="" providerId="" clId="Web-{A9EBB7DC-D723-44C4-A503-DD856618B5AE}" dt="2022-08-16T07:31:43.190" v="117" actId="20577"/>
          <ac:spMkLst>
            <pc:docMk/>
            <pc:sldMk cId="1192957760" sldId="2147470456"/>
            <ac:spMk id="6" creationId="{F54F202E-477D-8003-C9F8-49A43E46F51B}"/>
          </ac:spMkLst>
        </pc:spChg>
      </pc:sldChg>
      <pc:sldChg chg="modNotes">
        <pc:chgData name="Kiran T" userId="" providerId="" clId="Web-{A9EBB7DC-D723-44C4-A503-DD856618B5AE}" dt="2022-08-16T07:30:16.313" v="88"/>
        <pc:sldMkLst>
          <pc:docMk/>
          <pc:sldMk cId="698664103" sldId="2147470457"/>
        </pc:sldMkLst>
      </pc:sldChg>
      <pc:sldChg chg="add mod replId modShow">
        <pc:chgData name="Kiran T" userId="" providerId="" clId="Web-{A9EBB7DC-D723-44C4-A503-DD856618B5AE}" dt="2022-08-16T08:58:56.026" v="604"/>
        <pc:sldMkLst>
          <pc:docMk/>
          <pc:sldMk cId="1004586906" sldId="2147470463"/>
        </pc:sldMkLst>
      </pc:sldChg>
      <pc:sldChg chg="addSp delSp modSp add replId">
        <pc:chgData name="Kiran T" userId="" providerId="" clId="Web-{A9EBB7DC-D723-44C4-A503-DD856618B5AE}" dt="2022-08-16T08:44:47.738" v="507" actId="20577"/>
        <pc:sldMkLst>
          <pc:docMk/>
          <pc:sldMk cId="1516964259" sldId="2147470464"/>
        </pc:sldMkLst>
        <pc:spChg chg="mod">
          <ac:chgData name="Kiran T" userId="" providerId="" clId="Web-{A9EBB7DC-D723-44C4-A503-DD856618B5AE}" dt="2022-08-16T07:54:27.599" v="234" actId="20577"/>
          <ac:spMkLst>
            <pc:docMk/>
            <pc:sldMk cId="1516964259" sldId="2147470464"/>
            <ac:spMk id="6" creationId="{F54F202E-477D-8003-C9F8-49A43E46F51B}"/>
          </ac:spMkLst>
        </pc:spChg>
        <pc:spChg chg="mod">
          <ac:chgData name="Kiran T" userId="" providerId="" clId="Web-{A9EBB7DC-D723-44C4-A503-DD856618B5AE}" dt="2022-08-16T07:53:55.942" v="225" actId="20577"/>
          <ac:spMkLst>
            <pc:docMk/>
            <pc:sldMk cId="1516964259" sldId="2147470464"/>
            <ac:spMk id="10" creationId="{0CB7CF08-A1AD-2982-0012-8F21EA99F732}"/>
          </ac:spMkLst>
        </pc:spChg>
        <pc:spChg chg="mod">
          <ac:chgData name="Kiran T" userId="" providerId="" clId="Web-{A9EBB7DC-D723-44C4-A503-DD856618B5AE}" dt="2022-08-16T08:44:47.738" v="507" actId="20577"/>
          <ac:spMkLst>
            <pc:docMk/>
            <pc:sldMk cId="1516964259" sldId="2147470464"/>
            <ac:spMk id="13" creationId="{C6EC2B9E-8668-9BE9-2396-FCDD808142B6}"/>
          </ac:spMkLst>
        </pc:spChg>
        <pc:picChg chg="del">
          <ac:chgData name="Kiran T" userId="" providerId="" clId="Web-{A9EBB7DC-D723-44C4-A503-DD856618B5AE}" dt="2022-08-16T07:56:38.696" v="291"/>
          <ac:picMkLst>
            <pc:docMk/>
            <pc:sldMk cId="1516964259" sldId="2147470464"/>
            <ac:picMk id="2" creationId="{A1D9114E-96F9-539E-597D-190FF3C222E8}"/>
          </ac:picMkLst>
        </pc:picChg>
        <pc:picChg chg="add mod">
          <ac:chgData name="Kiran T" userId="" providerId="" clId="Web-{A9EBB7DC-D723-44C4-A503-DD856618B5AE}" dt="2022-08-16T07:56:48.493" v="292" actId="14100"/>
          <ac:picMkLst>
            <pc:docMk/>
            <pc:sldMk cId="1516964259" sldId="2147470464"/>
            <ac:picMk id="3" creationId="{C03AC550-B3B6-6C61-4C10-493DBCB16B38}"/>
          </ac:picMkLst>
        </pc:picChg>
      </pc:sldChg>
      <pc:sldChg chg="addSp delSp modSp add replId">
        <pc:chgData name="Kiran T" userId="" providerId="" clId="Web-{A9EBB7DC-D723-44C4-A503-DD856618B5AE}" dt="2022-08-16T08:46:03.537" v="511" actId="14100"/>
        <pc:sldMkLst>
          <pc:docMk/>
          <pc:sldMk cId="3668948412" sldId="2147470465"/>
        </pc:sldMkLst>
        <pc:spChg chg="mod">
          <ac:chgData name="Kiran T" userId="" providerId="" clId="Web-{A9EBB7DC-D723-44C4-A503-DD856618B5AE}" dt="2022-08-16T08:28:33.120" v="483" actId="20577"/>
          <ac:spMkLst>
            <pc:docMk/>
            <pc:sldMk cId="3668948412" sldId="2147470465"/>
            <ac:spMk id="6" creationId="{F54F202E-477D-8003-C9F8-49A43E46F51B}"/>
          </ac:spMkLst>
        </pc:spChg>
        <pc:spChg chg="mod">
          <ac:chgData name="Kiran T" userId="" providerId="" clId="Web-{A9EBB7DC-D723-44C4-A503-DD856618B5AE}" dt="2022-08-16T08:28:24.432" v="479" actId="20577"/>
          <ac:spMkLst>
            <pc:docMk/>
            <pc:sldMk cId="3668948412" sldId="2147470465"/>
            <ac:spMk id="8" creationId="{7D047475-D5A0-8E18-5A33-A5B1EC82DBA6}"/>
          </ac:spMkLst>
        </pc:spChg>
        <pc:spChg chg="mod">
          <ac:chgData name="Kiran T" userId="" providerId="" clId="Web-{A9EBB7DC-D723-44C4-A503-DD856618B5AE}" dt="2022-08-16T08:29:57.591" v="500" actId="20577"/>
          <ac:spMkLst>
            <pc:docMk/>
            <pc:sldMk cId="3668948412" sldId="2147470465"/>
            <ac:spMk id="10" creationId="{0CB7CF08-A1AD-2982-0012-8F21EA99F732}"/>
          </ac:spMkLst>
        </pc:spChg>
        <pc:spChg chg="mod">
          <ac:chgData name="Kiran T" userId="" providerId="" clId="Web-{A9EBB7DC-D723-44C4-A503-DD856618B5AE}" dt="2022-08-16T08:30:09.279" v="502" actId="20577"/>
          <ac:spMkLst>
            <pc:docMk/>
            <pc:sldMk cId="3668948412" sldId="2147470465"/>
            <ac:spMk id="13" creationId="{C6EC2B9E-8668-9BE9-2396-FCDD808142B6}"/>
          </ac:spMkLst>
        </pc:spChg>
        <pc:picChg chg="add del mod">
          <ac:chgData name="Kiran T" userId="" providerId="" clId="Web-{A9EBB7DC-D723-44C4-A503-DD856618B5AE}" dt="2022-08-16T08:14:42.661" v="460"/>
          <ac:picMkLst>
            <pc:docMk/>
            <pc:sldMk cId="3668948412" sldId="2147470465"/>
            <ac:picMk id="2" creationId="{F69EFB1D-9483-4C75-1F5F-218F9B354BEF}"/>
          </ac:picMkLst>
        </pc:picChg>
        <pc:picChg chg="del">
          <ac:chgData name="Kiran T" userId="" providerId="" clId="Web-{A9EBB7DC-D723-44C4-A503-DD856618B5AE}" dt="2022-08-16T08:11:04.937" v="419"/>
          <ac:picMkLst>
            <pc:docMk/>
            <pc:sldMk cId="3668948412" sldId="2147470465"/>
            <ac:picMk id="3" creationId="{C03AC550-B3B6-6C61-4C10-493DBCB16B38}"/>
          </ac:picMkLst>
        </pc:picChg>
        <pc:picChg chg="add del mod">
          <ac:chgData name="Kiran T" userId="" providerId="" clId="Web-{A9EBB7DC-D723-44C4-A503-DD856618B5AE}" dt="2022-08-16T08:45:49.646" v="508"/>
          <ac:picMkLst>
            <pc:docMk/>
            <pc:sldMk cId="3668948412" sldId="2147470465"/>
            <ac:picMk id="4" creationId="{07E1349B-688F-F8EE-4D9E-284645358547}"/>
          </ac:picMkLst>
        </pc:picChg>
        <pc:picChg chg="add mod">
          <ac:chgData name="Kiran T" userId="" providerId="" clId="Web-{A9EBB7DC-D723-44C4-A503-DD856618B5AE}" dt="2022-08-16T08:46:03.537" v="511" actId="14100"/>
          <ac:picMkLst>
            <pc:docMk/>
            <pc:sldMk cId="3668948412" sldId="2147470465"/>
            <ac:picMk id="5" creationId="{7A58F031-A7AE-B686-DC81-3FAAF6DAF9B7}"/>
          </ac:picMkLst>
        </pc:picChg>
      </pc:sldChg>
      <pc:sldChg chg="modSp add replId">
        <pc:chgData name="Kiran T" userId="" providerId="" clId="Web-{A9EBB7DC-D723-44C4-A503-DD856618B5AE}" dt="2022-08-16T08:52:43.469" v="544" actId="20577"/>
        <pc:sldMkLst>
          <pc:docMk/>
          <pc:sldMk cId="2141482314" sldId="2147470466"/>
        </pc:sldMkLst>
        <pc:spChg chg="mod">
          <ac:chgData name="Kiran T" userId="" providerId="" clId="Web-{A9EBB7DC-D723-44C4-A503-DD856618B5AE}" dt="2022-08-16T08:52:43.469" v="544" actId="20577"/>
          <ac:spMkLst>
            <pc:docMk/>
            <pc:sldMk cId="2141482314" sldId="2147470466"/>
            <ac:spMk id="13" creationId="{C6EC2B9E-8668-9BE9-2396-FCDD808142B6}"/>
          </ac:spMkLst>
        </pc:spChg>
      </pc:sldChg>
      <pc:sldChg chg="modSp add del replId">
        <pc:chgData name="Kiran T" userId="" providerId="" clId="Web-{A9EBB7DC-D723-44C4-A503-DD856618B5AE}" dt="2022-08-16T08:12:04.110" v="426"/>
        <pc:sldMkLst>
          <pc:docMk/>
          <pc:sldMk cId="3696361825" sldId="2147470466"/>
        </pc:sldMkLst>
        <pc:spChg chg="mod">
          <ac:chgData name="Kiran T" userId="" providerId="" clId="Web-{A9EBB7DC-D723-44C4-A503-DD856618B5AE}" dt="2022-08-16T08:12:02.470" v="425" actId="1076"/>
          <ac:spMkLst>
            <pc:docMk/>
            <pc:sldMk cId="3696361825" sldId="2147470466"/>
            <ac:spMk id="6" creationId="{F54F202E-477D-8003-C9F8-49A43E46F51B}"/>
          </ac:spMkLst>
        </pc:spChg>
      </pc:sldChg>
      <pc:sldChg chg="addSp delSp modSp add replId">
        <pc:chgData name="Kiran T" userId="" providerId="" clId="Web-{A9EBB7DC-D723-44C4-A503-DD856618B5AE}" dt="2022-08-16T08:58:24.072" v="603" actId="14100"/>
        <pc:sldMkLst>
          <pc:docMk/>
          <pc:sldMk cId="4192946190" sldId="2147470467"/>
        </pc:sldMkLst>
        <pc:spChg chg="mod">
          <ac:chgData name="Kiran T" userId="" providerId="" clId="Web-{A9EBB7DC-D723-44C4-A503-DD856618B5AE}" dt="2022-08-16T08:53:36.143" v="552" actId="20577"/>
          <ac:spMkLst>
            <pc:docMk/>
            <pc:sldMk cId="4192946190" sldId="2147470467"/>
            <ac:spMk id="6" creationId="{F54F202E-477D-8003-C9F8-49A43E46F51B}"/>
          </ac:spMkLst>
        </pc:spChg>
        <pc:spChg chg="mod">
          <ac:chgData name="Kiran T" userId="" providerId="" clId="Web-{A9EBB7DC-D723-44C4-A503-DD856618B5AE}" dt="2022-08-16T08:54:25.441" v="572" actId="20577"/>
          <ac:spMkLst>
            <pc:docMk/>
            <pc:sldMk cId="4192946190" sldId="2147470467"/>
            <ac:spMk id="10" creationId="{0CB7CF08-A1AD-2982-0012-8F21EA99F732}"/>
          </ac:spMkLst>
        </pc:spChg>
        <pc:spChg chg="mod">
          <ac:chgData name="Kiran T" userId="" providerId="" clId="Web-{A9EBB7DC-D723-44C4-A503-DD856618B5AE}" dt="2022-08-16T08:58:24.072" v="603" actId="14100"/>
          <ac:spMkLst>
            <pc:docMk/>
            <pc:sldMk cId="4192946190" sldId="2147470467"/>
            <ac:spMk id="13" creationId="{C6EC2B9E-8668-9BE9-2396-FCDD808142B6}"/>
          </ac:spMkLst>
        </pc:spChg>
        <pc:picChg chg="add mod">
          <ac:chgData name="Kiran T" userId="" providerId="" clId="Web-{A9EBB7DC-D723-44C4-A503-DD856618B5AE}" dt="2022-08-16T08:54:59.738" v="576" actId="14100"/>
          <ac:picMkLst>
            <pc:docMk/>
            <pc:sldMk cId="4192946190" sldId="2147470467"/>
            <ac:picMk id="2" creationId="{BEA8798D-716D-75C4-9827-9F73EA64AECD}"/>
          </ac:picMkLst>
        </pc:picChg>
        <pc:picChg chg="del">
          <ac:chgData name="Kiran T" userId="" providerId="" clId="Web-{A9EBB7DC-D723-44C4-A503-DD856618B5AE}" dt="2022-08-16T08:54:55.488" v="575"/>
          <ac:picMkLst>
            <pc:docMk/>
            <pc:sldMk cId="4192946190" sldId="2147470467"/>
            <ac:picMk id="4" creationId="{07E1349B-688F-F8EE-4D9E-284645358547}"/>
          </ac:picMkLst>
        </pc:picChg>
      </pc:sldChg>
    </pc:docChg>
  </pc:docChgLst>
  <pc:docChgLst>
    <pc:chgData name="Kiran T" userId="0oSHPibCtLOmJ3Q8YYhzKIVDYtPIDKIevvKw+0ezXFQ=" providerId="None" clId="Web-{2F1E1A8A-5D1F-421F-ACAF-BD7A86167C2F}"/>
    <pc:docChg chg="addSld delSld modSld modSection">
      <pc:chgData name="Kiran T" userId="0oSHPibCtLOmJ3Q8YYhzKIVDYtPIDKIevvKw+0ezXFQ=" providerId="None" clId="Web-{2F1E1A8A-5D1F-421F-ACAF-BD7A86167C2F}" dt="2022-08-19T15:56:00.118" v="202"/>
      <pc:docMkLst>
        <pc:docMk/>
      </pc:docMkLst>
      <pc:sldChg chg="del">
        <pc:chgData name="Kiran T" userId="0oSHPibCtLOmJ3Q8YYhzKIVDYtPIDKIevvKw+0ezXFQ=" providerId="None" clId="Web-{2F1E1A8A-5D1F-421F-ACAF-BD7A86167C2F}" dt="2022-08-19T15:43:44.990" v="0"/>
        <pc:sldMkLst>
          <pc:docMk/>
          <pc:sldMk cId="3038320398" sldId="2147470454"/>
        </pc:sldMkLst>
      </pc:sldChg>
      <pc:sldChg chg="addSp delSp modSp">
        <pc:chgData name="Kiran T" userId="0oSHPibCtLOmJ3Q8YYhzKIVDYtPIDKIevvKw+0ezXFQ=" providerId="None" clId="Web-{2F1E1A8A-5D1F-421F-ACAF-BD7A86167C2F}" dt="2022-08-19T15:51:22.596" v="88" actId="1076"/>
        <pc:sldMkLst>
          <pc:docMk/>
          <pc:sldMk cId="1192957760" sldId="2147470456"/>
        </pc:sldMkLst>
        <pc:spChg chg="mod">
          <ac:chgData name="Kiran T" userId="0oSHPibCtLOmJ3Q8YYhzKIVDYtPIDKIevvKw+0ezXFQ=" providerId="None" clId="Web-{2F1E1A8A-5D1F-421F-ACAF-BD7A86167C2F}" dt="2022-08-19T15:49:36.187" v="45" actId="20577"/>
          <ac:spMkLst>
            <pc:docMk/>
            <pc:sldMk cId="1192957760" sldId="2147470456"/>
            <ac:spMk id="2" creationId="{22FBE7B8-7C60-50AB-655B-2CF488F4C3E9}"/>
          </ac:spMkLst>
        </pc:spChg>
        <pc:spChg chg="del mod">
          <ac:chgData name="Kiran T" userId="0oSHPibCtLOmJ3Q8YYhzKIVDYtPIDKIevvKw+0ezXFQ=" providerId="None" clId="Web-{2F1E1A8A-5D1F-421F-ACAF-BD7A86167C2F}" dt="2022-08-19T15:50:16.938" v="78"/>
          <ac:spMkLst>
            <pc:docMk/>
            <pc:sldMk cId="1192957760" sldId="2147470456"/>
            <ac:spMk id="3" creationId="{D3235236-BAAA-A4A6-CD07-07DDAA2F286E}"/>
          </ac:spMkLst>
        </pc:spChg>
        <pc:spChg chg="add mod">
          <ac:chgData name="Kiran T" userId="0oSHPibCtLOmJ3Q8YYhzKIVDYtPIDKIevvKw+0ezXFQ=" providerId="None" clId="Web-{2F1E1A8A-5D1F-421F-ACAF-BD7A86167C2F}" dt="2022-08-19T15:50:45.907" v="82" actId="20577"/>
          <ac:spMkLst>
            <pc:docMk/>
            <pc:sldMk cId="1192957760" sldId="2147470456"/>
            <ac:spMk id="4" creationId="{569A7A14-957A-EC46-5260-B39937EC9287}"/>
          </ac:spMkLst>
        </pc:spChg>
        <pc:spChg chg="mod">
          <ac:chgData name="Kiran T" userId="0oSHPibCtLOmJ3Q8YYhzKIVDYtPIDKIevvKw+0ezXFQ=" providerId="None" clId="Web-{2F1E1A8A-5D1F-421F-ACAF-BD7A86167C2F}" dt="2022-08-19T15:51:22.596" v="88" actId="1076"/>
          <ac:spMkLst>
            <pc:docMk/>
            <pc:sldMk cId="1192957760" sldId="2147470456"/>
            <ac:spMk id="5" creationId="{E5FDDC77-132D-9DB2-5DD6-24D0F28C4DE3}"/>
          </ac:spMkLst>
        </pc:spChg>
        <pc:spChg chg="mod">
          <ac:chgData name="Kiran T" userId="0oSHPibCtLOmJ3Q8YYhzKIVDYtPIDKIevvKw+0ezXFQ=" providerId="None" clId="Web-{2F1E1A8A-5D1F-421F-ACAF-BD7A86167C2F}" dt="2022-08-19T15:51:00.642" v="84" actId="1076"/>
          <ac:spMkLst>
            <pc:docMk/>
            <pc:sldMk cId="1192957760" sldId="2147470456"/>
            <ac:spMk id="10" creationId="{4AEA4D98-4719-1723-79B6-278A96B4F056}"/>
          </ac:spMkLst>
        </pc:spChg>
        <pc:spChg chg="mod">
          <ac:chgData name="Kiran T" userId="0oSHPibCtLOmJ3Q8YYhzKIVDYtPIDKIevvKw+0ezXFQ=" providerId="None" clId="Web-{2F1E1A8A-5D1F-421F-ACAF-BD7A86167C2F}" dt="2022-08-19T15:51:15.267" v="87" actId="1076"/>
          <ac:spMkLst>
            <pc:docMk/>
            <pc:sldMk cId="1192957760" sldId="2147470456"/>
            <ac:spMk id="12" creationId="{8C3E9187-B464-4FCB-F308-925E3E5F9DE0}"/>
          </ac:spMkLst>
        </pc:spChg>
      </pc:sldChg>
      <pc:sldChg chg="del">
        <pc:chgData name="Kiran T" userId="0oSHPibCtLOmJ3Q8YYhzKIVDYtPIDKIevvKw+0ezXFQ=" providerId="None" clId="Web-{2F1E1A8A-5D1F-421F-ACAF-BD7A86167C2F}" dt="2022-08-19T15:43:44.990" v="1"/>
        <pc:sldMkLst>
          <pc:docMk/>
          <pc:sldMk cId="686722267" sldId="2147470472"/>
        </pc:sldMkLst>
      </pc:sldChg>
      <pc:sldChg chg="addSp delSp modSp">
        <pc:chgData name="Kiran T" userId="0oSHPibCtLOmJ3Q8YYhzKIVDYtPIDKIevvKw+0ezXFQ=" providerId="None" clId="Web-{2F1E1A8A-5D1F-421F-ACAF-BD7A86167C2F}" dt="2022-08-19T15:55:56.024" v="201" actId="1076"/>
        <pc:sldMkLst>
          <pc:docMk/>
          <pc:sldMk cId="1230627232" sldId="2147470474"/>
        </pc:sldMkLst>
        <pc:spChg chg="del">
          <ac:chgData name="Kiran T" userId="0oSHPibCtLOmJ3Q8YYhzKIVDYtPIDKIevvKw+0ezXFQ=" providerId="None" clId="Web-{2F1E1A8A-5D1F-421F-ACAF-BD7A86167C2F}" dt="2022-08-19T15:55:47.680" v="195"/>
          <ac:spMkLst>
            <pc:docMk/>
            <pc:sldMk cId="1230627232" sldId="2147470474"/>
            <ac:spMk id="2" creationId="{22FBE7B8-7C60-50AB-655B-2CF488F4C3E9}"/>
          </ac:spMkLst>
        </pc:spChg>
        <pc:spChg chg="del">
          <ac:chgData name="Kiran T" userId="0oSHPibCtLOmJ3Q8YYhzKIVDYtPIDKIevvKw+0ezXFQ=" providerId="None" clId="Web-{2F1E1A8A-5D1F-421F-ACAF-BD7A86167C2F}" dt="2022-08-19T15:55:47.680" v="194"/>
          <ac:spMkLst>
            <pc:docMk/>
            <pc:sldMk cId="1230627232" sldId="2147470474"/>
            <ac:spMk id="3" creationId="{D3235236-BAAA-A4A6-CD07-07DDAA2F286E}"/>
          </ac:spMkLst>
        </pc:spChg>
        <pc:spChg chg="del">
          <ac:chgData name="Kiran T" userId="0oSHPibCtLOmJ3Q8YYhzKIVDYtPIDKIevvKw+0ezXFQ=" providerId="None" clId="Web-{2F1E1A8A-5D1F-421F-ACAF-BD7A86167C2F}" dt="2022-08-19T15:55:47.680" v="193"/>
          <ac:spMkLst>
            <pc:docMk/>
            <pc:sldMk cId="1230627232" sldId="2147470474"/>
            <ac:spMk id="5" creationId="{E5FDDC77-132D-9DB2-5DD6-24D0F28C4DE3}"/>
          </ac:spMkLst>
        </pc:spChg>
        <pc:spChg chg="add mod">
          <ac:chgData name="Kiran T" userId="0oSHPibCtLOmJ3Q8YYhzKIVDYtPIDKIevvKw+0ezXFQ=" providerId="None" clId="Web-{2F1E1A8A-5D1F-421F-ACAF-BD7A86167C2F}" dt="2022-08-19T15:55:56.024" v="201" actId="1076"/>
          <ac:spMkLst>
            <pc:docMk/>
            <pc:sldMk cId="1230627232" sldId="2147470474"/>
            <ac:spMk id="7" creationId="{1D3E4E90-A7EE-E1B2-D2DA-CF906260861B}"/>
          </ac:spMkLst>
        </pc:spChg>
        <pc:spChg chg="del">
          <ac:chgData name="Kiran T" userId="0oSHPibCtLOmJ3Q8YYhzKIVDYtPIDKIevvKw+0ezXFQ=" providerId="None" clId="Web-{2F1E1A8A-5D1F-421F-ACAF-BD7A86167C2F}" dt="2022-08-19T15:55:47.680" v="192"/>
          <ac:spMkLst>
            <pc:docMk/>
            <pc:sldMk cId="1230627232" sldId="2147470474"/>
            <ac:spMk id="10" creationId="{4AEA4D98-4719-1723-79B6-278A96B4F056}"/>
          </ac:spMkLst>
        </pc:spChg>
        <pc:spChg chg="add">
          <ac:chgData name="Kiran T" userId="0oSHPibCtLOmJ3Q8YYhzKIVDYtPIDKIevvKw+0ezXFQ=" providerId="None" clId="Web-{2F1E1A8A-5D1F-421F-ACAF-BD7A86167C2F}" dt="2022-08-19T15:55:49.805" v="197"/>
          <ac:spMkLst>
            <pc:docMk/>
            <pc:sldMk cId="1230627232" sldId="2147470474"/>
            <ac:spMk id="11" creationId="{2F409991-D5A4-F3A6-ABEF-4D46ADC7ABCE}"/>
          </ac:spMkLst>
        </pc:spChg>
        <pc:spChg chg="del">
          <ac:chgData name="Kiran T" userId="0oSHPibCtLOmJ3Q8YYhzKIVDYtPIDKIevvKw+0ezXFQ=" providerId="None" clId="Web-{2F1E1A8A-5D1F-421F-ACAF-BD7A86167C2F}" dt="2022-08-19T15:55:47.680" v="191"/>
          <ac:spMkLst>
            <pc:docMk/>
            <pc:sldMk cId="1230627232" sldId="2147470474"/>
            <ac:spMk id="12" creationId="{8C3E9187-B464-4FCB-F308-925E3E5F9DE0}"/>
          </ac:spMkLst>
        </pc:spChg>
        <pc:spChg chg="add">
          <ac:chgData name="Kiran T" userId="0oSHPibCtLOmJ3Q8YYhzKIVDYtPIDKIevvKw+0ezXFQ=" providerId="None" clId="Web-{2F1E1A8A-5D1F-421F-ACAF-BD7A86167C2F}" dt="2022-08-19T15:55:49.821" v="198"/>
          <ac:spMkLst>
            <pc:docMk/>
            <pc:sldMk cId="1230627232" sldId="2147470474"/>
            <ac:spMk id="15" creationId="{0FFF257C-187B-3B49-DEC4-5DFF34DF26B1}"/>
          </ac:spMkLst>
        </pc:spChg>
        <pc:spChg chg="add">
          <ac:chgData name="Kiran T" userId="0oSHPibCtLOmJ3Q8YYhzKIVDYtPIDKIevvKw+0ezXFQ=" providerId="None" clId="Web-{2F1E1A8A-5D1F-421F-ACAF-BD7A86167C2F}" dt="2022-08-19T15:55:49.837" v="199"/>
          <ac:spMkLst>
            <pc:docMk/>
            <pc:sldMk cId="1230627232" sldId="2147470474"/>
            <ac:spMk id="17" creationId="{04437293-AEFB-EC59-845A-F0519E4A69B5}"/>
          </ac:spMkLst>
        </pc:spChg>
        <pc:spChg chg="add">
          <ac:chgData name="Kiran T" userId="0oSHPibCtLOmJ3Q8YYhzKIVDYtPIDKIevvKw+0ezXFQ=" providerId="None" clId="Web-{2F1E1A8A-5D1F-421F-ACAF-BD7A86167C2F}" dt="2022-08-19T15:55:49.852" v="200"/>
          <ac:spMkLst>
            <pc:docMk/>
            <pc:sldMk cId="1230627232" sldId="2147470474"/>
            <ac:spMk id="20" creationId="{D08245DC-C406-DC94-107B-E56ADC26B1C2}"/>
          </ac:spMkLst>
        </pc:spChg>
      </pc:sldChg>
      <pc:sldChg chg="addSp delSp modSp add del replId">
        <pc:chgData name="Kiran T" userId="0oSHPibCtLOmJ3Q8YYhzKIVDYtPIDKIevvKw+0ezXFQ=" providerId="None" clId="Web-{2F1E1A8A-5D1F-421F-ACAF-BD7A86167C2F}" dt="2022-08-19T15:56:00.118" v="202"/>
        <pc:sldMkLst>
          <pc:docMk/>
          <pc:sldMk cId="1508621867" sldId="2147470479"/>
        </pc:sldMkLst>
        <pc:spChg chg="add">
          <ac:chgData name="Kiran T" userId="0oSHPibCtLOmJ3Q8YYhzKIVDYtPIDKIevvKw+0ezXFQ=" providerId="None" clId="Web-{2F1E1A8A-5D1F-421F-ACAF-BD7A86167C2F}" dt="2022-08-19T15:52:35.129" v="109"/>
          <ac:spMkLst>
            <pc:docMk/>
            <pc:sldMk cId="1508621867" sldId="2147470479"/>
            <ac:spMk id="7" creationId="{494BDE7C-2096-9538-521C-6132E0203595}"/>
          </ac:spMkLst>
        </pc:spChg>
        <pc:spChg chg="add">
          <ac:chgData name="Kiran T" userId="0oSHPibCtLOmJ3Q8YYhzKIVDYtPIDKIevvKw+0ezXFQ=" providerId="None" clId="Web-{2F1E1A8A-5D1F-421F-ACAF-BD7A86167C2F}" dt="2022-08-19T15:52:35.129" v="110"/>
          <ac:spMkLst>
            <pc:docMk/>
            <pc:sldMk cId="1508621867" sldId="2147470479"/>
            <ac:spMk id="11" creationId="{B200905A-C691-D3CE-D61C-AA4A70BB6445}"/>
          </ac:spMkLst>
        </pc:spChg>
        <pc:spChg chg="add">
          <ac:chgData name="Kiran T" userId="0oSHPibCtLOmJ3Q8YYhzKIVDYtPIDKIevvKw+0ezXFQ=" providerId="None" clId="Web-{2F1E1A8A-5D1F-421F-ACAF-BD7A86167C2F}" dt="2022-08-19T15:52:35.144" v="111"/>
          <ac:spMkLst>
            <pc:docMk/>
            <pc:sldMk cId="1508621867" sldId="2147470479"/>
            <ac:spMk id="15" creationId="{B513539C-2ADA-395E-B3D6-03CC14BED621}"/>
          </ac:spMkLst>
        </pc:spChg>
        <pc:spChg chg="add">
          <ac:chgData name="Kiran T" userId="0oSHPibCtLOmJ3Q8YYhzKIVDYtPIDKIevvKw+0ezXFQ=" providerId="None" clId="Web-{2F1E1A8A-5D1F-421F-ACAF-BD7A86167C2F}" dt="2022-08-19T15:52:35.160" v="112"/>
          <ac:spMkLst>
            <pc:docMk/>
            <pc:sldMk cId="1508621867" sldId="2147470479"/>
            <ac:spMk id="17" creationId="{FAEA9621-9F9B-215C-16EC-064E525B669F}"/>
          </ac:spMkLst>
        </pc:spChg>
        <pc:spChg chg="add">
          <ac:chgData name="Kiran T" userId="0oSHPibCtLOmJ3Q8YYhzKIVDYtPIDKIevvKw+0ezXFQ=" providerId="None" clId="Web-{2F1E1A8A-5D1F-421F-ACAF-BD7A86167C2F}" dt="2022-08-19T15:52:35.160" v="113"/>
          <ac:spMkLst>
            <pc:docMk/>
            <pc:sldMk cId="1508621867" sldId="2147470479"/>
            <ac:spMk id="20" creationId="{18B9243B-DB98-4353-329E-03AFC45A72AA}"/>
          </ac:spMkLst>
        </pc:spChg>
        <pc:spChg chg="add">
          <ac:chgData name="Kiran T" userId="0oSHPibCtLOmJ3Q8YYhzKIVDYtPIDKIevvKw+0ezXFQ=" providerId="None" clId="Web-{2F1E1A8A-5D1F-421F-ACAF-BD7A86167C2F}" dt="2022-08-19T15:52:35.176" v="114"/>
          <ac:spMkLst>
            <pc:docMk/>
            <pc:sldMk cId="1508621867" sldId="2147470479"/>
            <ac:spMk id="26" creationId="{5A62D761-1F4F-75CC-CEE4-ADF60FDA8E10}"/>
          </ac:spMkLst>
        </pc:spChg>
        <pc:spChg chg="del">
          <ac:chgData name="Kiran T" userId="0oSHPibCtLOmJ3Q8YYhzKIVDYtPIDKIevvKw+0ezXFQ=" providerId="None" clId="Web-{2F1E1A8A-5D1F-421F-ACAF-BD7A86167C2F}" dt="2022-08-19T15:52:21.597" v="100"/>
          <ac:spMkLst>
            <pc:docMk/>
            <pc:sldMk cId="1508621867" sldId="2147470479"/>
            <ac:spMk id="31" creationId="{3EA365D9-AA01-5EFF-DFA9-E062A0E9BA88}"/>
          </ac:spMkLst>
        </pc:spChg>
        <pc:spChg chg="del">
          <ac:chgData name="Kiran T" userId="0oSHPibCtLOmJ3Q8YYhzKIVDYtPIDKIevvKw+0ezXFQ=" providerId="None" clId="Web-{2F1E1A8A-5D1F-421F-ACAF-BD7A86167C2F}" dt="2022-08-19T15:52:21.597" v="99"/>
          <ac:spMkLst>
            <pc:docMk/>
            <pc:sldMk cId="1508621867" sldId="2147470479"/>
            <ac:spMk id="32" creationId="{0702584B-0427-AA76-D136-66A7426E6AEE}"/>
          </ac:spMkLst>
        </pc:spChg>
        <pc:spChg chg="del">
          <ac:chgData name="Kiran T" userId="0oSHPibCtLOmJ3Q8YYhzKIVDYtPIDKIevvKw+0ezXFQ=" providerId="None" clId="Web-{2F1E1A8A-5D1F-421F-ACAF-BD7A86167C2F}" dt="2022-08-19T15:52:21.597" v="102"/>
          <ac:spMkLst>
            <pc:docMk/>
            <pc:sldMk cId="1508621867" sldId="2147470479"/>
            <ac:spMk id="33" creationId="{08FBA165-8B5F-6E9E-3FF0-F72668E48107}"/>
          </ac:spMkLst>
        </pc:spChg>
        <pc:spChg chg="del">
          <ac:chgData name="Kiran T" userId="0oSHPibCtLOmJ3Q8YYhzKIVDYtPIDKIevvKw+0ezXFQ=" providerId="None" clId="Web-{2F1E1A8A-5D1F-421F-ACAF-BD7A86167C2F}" dt="2022-08-19T15:52:21.597" v="101"/>
          <ac:spMkLst>
            <pc:docMk/>
            <pc:sldMk cId="1508621867" sldId="2147470479"/>
            <ac:spMk id="34" creationId="{CF8D250B-D801-1B9C-1F57-E12B4A67E383}"/>
          </ac:spMkLst>
        </pc:spChg>
        <pc:spChg chg="del">
          <ac:chgData name="Kiran T" userId="0oSHPibCtLOmJ3Q8YYhzKIVDYtPIDKIevvKw+0ezXFQ=" providerId="None" clId="Web-{2F1E1A8A-5D1F-421F-ACAF-BD7A86167C2F}" dt="2022-08-19T15:52:21.597" v="104"/>
          <ac:spMkLst>
            <pc:docMk/>
            <pc:sldMk cId="1508621867" sldId="2147470479"/>
            <ac:spMk id="35" creationId="{A0115ADD-D342-67A0-5353-DB82B231064F}"/>
          </ac:spMkLst>
        </pc:spChg>
        <pc:spChg chg="del">
          <ac:chgData name="Kiran T" userId="0oSHPibCtLOmJ3Q8YYhzKIVDYtPIDKIevvKw+0ezXFQ=" providerId="None" clId="Web-{2F1E1A8A-5D1F-421F-ACAF-BD7A86167C2F}" dt="2022-08-19T15:52:21.597" v="103"/>
          <ac:spMkLst>
            <pc:docMk/>
            <pc:sldMk cId="1508621867" sldId="2147470479"/>
            <ac:spMk id="36" creationId="{B0054DD5-DCE9-808C-0FBB-F1ED65262D44}"/>
          </ac:spMkLst>
        </pc:spChg>
        <pc:spChg chg="del">
          <ac:chgData name="Kiran T" userId="0oSHPibCtLOmJ3Q8YYhzKIVDYtPIDKIevvKw+0ezXFQ=" providerId="None" clId="Web-{2F1E1A8A-5D1F-421F-ACAF-BD7A86167C2F}" dt="2022-08-19T15:52:21.597" v="106"/>
          <ac:spMkLst>
            <pc:docMk/>
            <pc:sldMk cId="1508621867" sldId="2147470479"/>
            <ac:spMk id="37" creationId="{599DC25B-75E6-94EC-D344-CEB353D04130}"/>
          </ac:spMkLst>
        </pc:spChg>
        <pc:spChg chg="del">
          <ac:chgData name="Kiran T" userId="0oSHPibCtLOmJ3Q8YYhzKIVDYtPIDKIevvKw+0ezXFQ=" providerId="None" clId="Web-{2F1E1A8A-5D1F-421F-ACAF-BD7A86167C2F}" dt="2022-08-19T15:52:21.597" v="105"/>
          <ac:spMkLst>
            <pc:docMk/>
            <pc:sldMk cId="1508621867" sldId="2147470479"/>
            <ac:spMk id="38" creationId="{98519DEF-D08D-E3CD-0C50-563ED3220EDE}"/>
          </ac:spMkLst>
        </pc:spChg>
        <pc:spChg chg="add">
          <ac:chgData name="Kiran T" userId="0oSHPibCtLOmJ3Q8YYhzKIVDYtPIDKIevvKw+0ezXFQ=" providerId="None" clId="Web-{2F1E1A8A-5D1F-421F-ACAF-BD7A86167C2F}" dt="2022-08-19T15:52:35.191" v="115"/>
          <ac:spMkLst>
            <pc:docMk/>
            <pc:sldMk cId="1508621867" sldId="2147470479"/>
            <ac:spMk id="39" creationId="{68F5D5F8-108A-F9BE-4478-94E3906B936E}"/>
          </ac:spMkLst>
        </pc:spChg>
        <pc:spChg chg="del">
          <ac:chgData name="Kiran T" userId="0oSHPibCtLOmJ3Q8YYhzKIVDYtPIDKIevvKw+0ezXFQ=" providerId="None" clId="Web-{2F1E1A8A-5D1F-421F-ACAF-BD7A86167C2F}" dt="2022-08-19T15:52:21.597" v="108"/>
          <ac:spMkLst>
            <pc:docMk/>
            <pc:sldMk cId="1508621867" sldId="2147470479"/>
            <ac:spMk id="41" creationId="{30CD1159-8C75-6063-02C5-73B59D7240CF}"/>
          </ac:spMkLst>
        </pc:spChg>
        <pc:spChg chg="del">
          <ac:chgData name="Kiran T" userId="0oSHPibCtLOmJ3Q8YYhzKIVDYtPIDKIevvKw+0ezXFQ=" providerId="None" clId="Web-{2F1E1A8A-5D1F-421F-ACAF-BD7A86167C2F}" dt="2022-08-19T15:52:21.597" v="107"/>
          <ac:spMkLst>
            <pc:docMk/>
            <pc:sldMk cId="1508621867" sldId="2147470479"/>
            <ac:spMk id="42" creationId="{5F86FD75-CC78-7F27-7948-E7E55AF83E0D}"/>
          </ac:spMkLst>
        </pc:spChg>
        <pc:spChg chg="add">
          <ac:chgData name="Kiran T" userId="0oSHPibCtLOmJ3Q8YYhzKIVDYtPIDKIevvKw+0ezXFQ=" providerId="None" clId="Web-{2F1E1A8A-5D1F-421F-ACAF-BD7A86167C2F}" dt="2022-08-19T15:52:35.207" v="116"/>
          <ac:spMkLst>
            <pc:docMk/>
            <pc:sldMk cId="1508621867" sldId="2147470479"/>
            <ac:spMk id="43" creationId="{19C1587F-E17A-6D93-1D32-C2017D61030B}"/>
          </ac:spMkLst>
        </pc:spChg>
        <pc:spChg chg="add">
          <ac:chgData name="Kiran T" userId="0oSHPibCtLOmJ3Q8YYhzKIVDYtPIDKIevvKw+0ezXFQ=" providerId="None" clId="Web-{2F1E1A8A-5D1F-421F-ACAF-BD7A86167C2F}" dt="2022-08-19T15:52:35.285" v="125"/>
          <ac:spMkLst>
            <pc:docMk/>
            <pc:sldMk cId="1508621867" sldId="2147470479"/>
            <ac:spMk id="61" creationId="{D22688E4-354D-8034-C19E-250D0147E4AB}"/>
          </ac:spMkLst>
        </pc:spChg>
        <pc:spChg chg="add">
          <ac:chgData name="Kiran T" userId="0oSHPibCtLOmJ3Q8YYhzKIVDYtPIDKIevvKw+0ezXFQ=" providerId="None" clId="Web-{2F1E1A8A-5D1F-421F-ACAF-BD7A86167C2F}" dt="2022-08-19T15:52:35.301" v="126"/>
          <ac:spMkLst>
            <pc:docMk/>
            <pc:sldMk cId="1508621867" sldId="2147470479"/>
            <ac:spMk id="63" creationId="{3687C794-B3A1-B081-59A3-6D39B0D84AF7}"/>
          </ac:spMkLst>
        </pc:spChg>
        <pc:picChg chg="del">
          <ac:chgData name="Kiran T" userId="0oSHPibCtLOmJ3Q8YYhzKIVDYtPIDKIevvKw+0ezXFQ=" providerId="None" clId="Web-{2F1E1A8A-5D1F-421F-ACAF-BD7A86167C2F}" dt="2022-08-19T15:52:21.597" v="97"/>
          <ac:picMkLst>
            <pc:docMk/>
            <pc:sldMk cId="1508621867" sldId="2147470479"/>
            <ac:picMk id="18" creationId="{052D72E5-A838-BAD4-0E63-E12A05ED0EE4}"/>
          </ac:picMkLst>
        </pc:picChg>
        <pc:picChg chg="del">
          <ac:chgData name="Kiran T" userId="0oSHPibCtLOmJ3Q8YYhzKIVDYtPIDKIevvKw+0ezXFQ=" providerId="None" clId="Web-{2F1E1A8A-5D1F-421F-ACAF-BD7A86167C2F}" dt="2022-08-19T15:52:21.597" v="96"/>
          <ac:picMkLst>
            <pc:docMk/>
            <pc:sldMk cId="1508621867" sldId="2147470479"/>
            <ac:picMk id="21" creationId="{8C106C1C-FBB6-D6F5-5485-2D9B73847819}"/>
          </ac:picMkLst>
        </pc:picChg>
        <pc:picChg chg="del">
          <ac:chgData name="Kiran T" userId="0oSHPibCtLOmJ3Q8YYhzKIVDYtPIDKIevvKw+0ezXFQ=" providerId="None" clId="Web-{2F1E1A8A-5D1F-421F-ACAF-BD7A86167C2F}" dt="2022-08-19T15:52:21.597" v="95"/>
          <ac:picMkLst>
            <pc:docMk/>
            <pc:sldMk cId="1508621867" sldId="2147470479"/>
            <ac:picMk id="23" creationId="{54A7EB9D-78DA-3453-2246-56A1DA5EDBBA}"/>
          </ac:picMkLst>
        </pc:picChg>
        <pc:picChg chg="del">
          <ac:chgData name="Kiran T" userId="0oSHPibCtLOmJ3Q8YYhzKIVDYtPIDKIevvKw+0ezXFQ=" providerId="None" clId="Web-{2F1E1A8A-5D1F-421F-ACAF-BD7A86167C2F}" dt="2022-08-19T15:52:21.597" v="94"/>
          <ac:picMkLst>
            <pc:docMk/>
            <pc:sldMk cId="1508621867" sldId="2147470479"/>
            <ac:picMk id="24" creationId="{9B4C42DF-060D-F0F3-0E6F-73330B0AB09E}"/>
          </ac:picMkLst>
        </pc:picChg>
        <pc:picChg chg="del">
          <ac:chgData name="Kiran T" userId="0oSHPibCtLOmJ3Q8YYhzKIVDYtPIDKIevvKw+0ezXFQ=" providerId="None" clId="Web-{2F1E1A8A-5D1F-421F-ACAF-BD7A86167C2F}" dt="2022-08-19T15:52:21.597" v="93"/>
          <ac:picMkLst>
            <pc:docMk/>
            <pc:sldMk cId="1508621867" sldId="2147470479"/>
            <ac:picMk id="25" creationId="{50C1C1A6-F58F-6C13-B339-FD36B015774E}"/>
          </ac:picMkLst>
        </pc:picChg>
        <pc:picChg chg="add mod ord">
          <ac:chgData name="Kiran T" userId="0oSHPibCtLOmJ3Q8YYhzKIVDYtPIDKIevvKw+0ezXFQ=" providerId="None" clId="Web-{2F1E1A8A-5D1F-421F-ACAF-BD7A86167C2F}" dt="2022-08-19T15:53:11.692" v="165" actId="1076"/>
          <ac:picMkLst>
            <pc:docMk/>
            <pc:sldMk cId="1508621867" sldId="2147470479"/>
            <ac:picMk id="47" creationId="{7627B57C-B8C9-E863-9FC9-9B6AB66B047D}"/>
          </ac:picMkLst>
        </pc:picChg>
        <pc:picChg chg="add mod ord">
          <ac:chgData name="Kiran T" userId="0oSHPibCtLOmJ3Q8YYhzKIVDYtPIDKIevvKw+0ezXFQ=" providerId="None" clId="Web-{2F1E1A8A-5D1F-421F-ACAF-BD7A86167C2F}" dt="2022-08-19T15:54:25.694" v="180"/>
          <ac:picMkLst>
            <pc:docMk/>
            <pc:sldMk cId="1508621867" sldId="2147470479"/>
            <ac:picMk id="49" creationId="{DC7BF549-FF73-563C-2A6A-0BAC5E3D4A9F}"/>
          </ac:picMkLst>
        </pc:picChg>
        <pc:picChg chg="add del mod ord">
          <ac:chgData name="Kiran T" userId="0oSHPibCtLOmJ3Q8YYhzKIVDYtPIDKIevvKw+0ezXFQ=" providerId="None" clId="Web-{2F1E1A8A-5D1F-421F-ACAF-BD7A86167C2F}" dt="2022-08-19T15:54:59.351" v="187"/>
          <ac:picMkLst>
            <pc:docMk/>
            <pc:sldMk cId="1508621867" sldId="2147470479"/>
            <ac:picMk id="51" creationId="{E3D5F617-ABD9-80B4-E9F4-E2DC9FF23932}"/>
          </ac:picMkLst>
        </pc:picChg>
        <pc:picChg chg="add mod ord">
          <ac:chgData name="Kiran T" userId="0oSHPibCtLOmJ3Q8YYhzKIVDYtPIDKIevvKw+0ezXFQ=" providerId="None" clId="Web-{2F1E1A8A-5D1F-421F-ACAF-BD7A86167C2F}" dt="2022-08-19T15:53:30.036" v="172" actId="1076"/>
          <ac:picMkLst>
            <pc:docMk/>
            <pc:sldMk cId="1508621867" sldId="2147470479"/>
            <ac:picMk id="53" creationId="{243D10B9-4819-9CF5-62A2-185FE952E778}"/>
          </ac:picMkLst>
        </pc:picChg>
        <pc:picChg chg="add mod">
          <ac:chgData name="Kiran T" userId="0oSHPibCtLOmJ3Q8YYhzKIVDYtPIDKIevvKw+0ezXFQ=" providerId="None" clId="Web-{2F1E1A8A-5D1F-421F-ACAF-BD7A86167C2F}" dt="2022-08-19T15:54:57.679" v="186" actId="1076"/>
          <ac:picMkLst>
            <pc:docMk/>
            <pc:sldMk cId="1508621867" sldId="2147470479"/>
            <ac:picMk id="65" creationId="{4FCA4766-5B3A-69CD-F7B4-B1914FB6084B}"/>
          </ac:picMkLst>
        </pc:picChg>
        <pc:picChg chg="add mod">
          <ac:chgData name="Kiran T" userId="0oSHPibCtLOmJ3Q8YYhzKIVDYtPIDKIevvKw+0ezXFQ=" providerId="None" clId="Web-{2F1E1A8A-5D1F-421F-ACAF-BD7A86167C2F}" dt="2022-08-19T15:55:27.321" v="190" actId="1076"/>
          <ac:picMkLst>
            <pc:docMk/>
            <pc:sldMk cId="1508621867" sldId="2147470479"/>
            <ac:picMk id="67" creationId="{FC9FC3B2-3246-188E-7AAE-855C5CB86923}"/>
          </ac:picMkLst>
        </pc:picChg>
        <pc:cxnChg chg="del">
          <ac:chgData name="Kiran T" userId="0oSHPibCtLOmJ3Q8YYhzKIVDYtPIDKIevvKw+0ezXFQ=" providerId="None" clId="Web-{2F1E1A8A-5D1F-421F-ACAF-BD7A86167C2F}" dt="2022-08-19T15:52:21.597" v="98"/>
          <ac:cxnSpMkLst>
            <pc:docMk/>
            <pc:sldMk cId="1508621867" sldId="2147470479"/>
            <ac:cxnSpMk id="13" creationId="{DBBD632E-A4C1-C3BA-3C0A-CF9C21F0AD70}"/>
          </ac:cxnSpMkLst>
        </pc:cxnChg>
        <pc:cxnChg chg="del">
          <ac:chgData name="Kiran T" userId="0oSHPibCtLOmJ3Q8YYhzKIVDYtPIDKIevvKw+0ezXFQ=" providerId="None" clId="Web-{2F1E1A8A-5D1F-421F-ACAF-BD7A86167C2F}" dt="2022-08-19T15:52:21.597" v="92"/>
          <ac:cxnSpMkLst>
            <pc:docMk/>
            <pc:sldMk cId="1508621867" sldId="2147470479"/>
            <ac:cxnSpMk id="27" creationId="{B52C38AA-50FF-27EE-CE2C-44064F8730CF}"/>
          </ac:cxnSpMkLst>
        </pc:cxnChg>
        <pc:cxnChg chg="del">
          <ac:chgData name="Kiran T" userId="0oSHPibCtLOmJ3Q8YYhzKIVDYtPIDKIevvKw+0ezXFQ=" providerId="None" clId="Web-{2F1E1A8A-5D1F-421F-ACAF-BD7A86167C2F}" dt="2022-08-19T15:52:21.597" v="91"/>
          <ac:cxnSpMkLst>
            <pc:docMk/>
            <pc:sldMk cId="1508621867" sldId="2147470479"/>
            <ac:cxnSpMk id="28" creationId="{D379AA86-5EC8-D0E9-F2FA-9CA4CAF1CE35}"/>
          </ac:cxnSpMkLst>
        </pc:cxnChg>
        <pc:cxnChg chg="del">
          <ac:chgData name="Kiran T" userId="0oSHPibCtLOmJ3Q8YYhzKIVDYtPIDKIevvKw+0ezXFQ=" providerId="None" clId="Web-{2F1E1A8A-5D1F-421F-ACAF-BD7A86167C2F}" dt="2022-08-19T15:52:21.597" v="90"/>
          <ac:cxnSpMkLst>
            <pc:docMk/>
            <pc:sldMk cId="1508621867" sldId="2147470479"/>
            <ac:cxnSpMk id="29" creationId="{C949A126-23DC-0D97-F914-7D074BC061C7}"/>
          </ac:cxnSpMkLst>
        </pc:cxnChg>
        <pc:cxnChg chg="add">
          <ac:chgData name="Kiran T" userId="0oSHPibCtLOmJ3Q8YYhzKIVDYtPIDKIevvKw+0ezXFQ=" providerId="None" clId="Web-{2F1E1A8A-5D1F-421F-ACAF-BD7A86167C2F}" dt="2022-08-19T15:52:35.207" v="117"/>
          <ac:cxnSpMkLst>
            <pc:docMk/>
            <pc:sldMk cId="1508621867" sldId="2147470479"/>
            <ac:cxnSpMk id="45" creationId="{F7C3259C-7E3E-B5BD-DCFF-FB7DD6678EFC}"/>
          </ac:cxnSpMkLst>
        </pc:cxnChg>
        <pc:cxnChg chg="add">
          <ac:chgData name="Kiran T" userId="0oSHPibCtLOmJ3Q8YYhzKIVDYtPIDKIevvKw+0ezXFQ=" providerId="None" clId="Web-{2F1E1A8A-5D1F-421F-ACAF-BD7A86167C2F}" dt="2022-08-19T15:52:35.269" v="122"/>
          <ac:cxnSpMkLst>
            <pc:docMk/>
            <pc:sldMk cId="1508621867" sldId="2147470479"/>
            <ac:cxnSpMk id="55" creationId="{2EB74C9D-7211-4DFD-1A4C-1149C7281A9B}"/>
          </ac:cxnSpMkLst>
        </pc:cxnChg>
        <pc:cxnChg chg="add">
          <ac:chgData name="Kiran T" userId="0oSHPibCtLOmJ3Q8YYhzKIVDYtPIDKIevvKw+0ezXFQ=" providerId="None" clId="Web-{2F1E1A8A-5D1F-421F-ACAF-BD7A86167C2F}" dt="2022-08-19T15:52:35.269" v="123"/>
          <ac:cxnSpMkLst>
            <pc:docMk/>
            <pc:sldMk cId="1508621867" sldId="2147470479"/>
            <ac:cxnSpMk id="57" creationId="{EE33F175-4055-13C8-93E0-4C940D0437F2}"/>
          </ac:cxnSpMkLst>
        </pc:cxnChg>
        <pc:cxnChg chg="add">
          <ac:chgData name="Kiran T" userId="0oSHPibCtLOmJ3Q8YYhzKIVDYtPIDKIevvKw+0ezXFQ=" providerId="None" clId="Web-{2F1E1A8A-5D1F-421F-ACAF-BD7A86167C2F}" dt="2022-08-19T15:52:35.285" v="124"/>
          <ac:cxnSpMkLst>
            <pc:docMk/>
            <pc:sldMk cId="1508621867" sldId="2147470479"/>
            <ac:cxnSpMk id="59" creationId="{691CA1C4-B685-207C-7A5C-6389D90436A8}"/>
          </ac:cxnSpMkLst>
        </pc:cxnChg>
      </pc:sldChg>
    </pc:docChg>
  </pc:docChgLst>
  <pc:docChgLst>
    <pc:chgData name="Kiran T" clId="Web-{897F6E01-AB1E-44E4-B013-DF3DEA31B132}"/>
    <pc:docChg chg="addSld delSld modSld sldOrd modSection">
      <pc:chgData name="Kiran T" userId="" providerId="" clId="Web-{897F6E01-AB1E-44E4-B013-DF3DEA31B132}" dt="2022-08-17T13:36:48.786" v="563"/>
      <pc:docMkLst>
        <pc:docMk/>
      </pc:docMkLst>
      <pc:sldChg chg="modSp">
        <pc:chgData name="Kiran T" userId="" providerId="" clId="Web-{897F6E01-AB1E-44E4-B013-DF3DEA31B132}" dt="2022-08-17T13:21:09.163" v="505" actId="20577"/>
        <pc:sldMkLst>
          <pc:docMk/>
          <pc:sldMk cId="3544701719" sldId="2147470426"/>
        </pc:sldMkLst>
        <pc:spChg chg="mod">
          <ac:chgData name="Kiran T" userId="" providerId="" clId="Web-{897F6E01-AB1E-44E4-B013-DF3DEA31B132}" dt="2022-08-17T13:19:15.394" v="504" actId="20577"/>
          <ac:spMkLst>
            <pc:docMk/>
            <pc:sldMk cId="3544701719" sldId="2147470426"/>
            <ac:spMk id="2" creationId="{FC6919A9-D60A-67BA-3A0A-6FF90E7B6F6B}"/>
          </ac:spMkLst>
        </pc:spChg>
        <pc:spChg chg="mod">
          <ac:chgData name="Kiran T" userId="" providerId="" clId="Web-{897F6E01-AB1E-44E4-B013-DF3DEA31B132}" dt="2022-08-17T13:21:09.163" v="505" actId="20577"/>
          <ac:spMkLst>
            <pc:docMk/>
            <pc:sldMk cId="3544701719" sldId="2147470426"/>
            <ac:spMk id="16" creationId="{3BBEF807-701B-EB62-E57E-CDB3A6FC3A6D}"/>
          </ac:spMkLst>
        </pc:spChg>
      </pc:sldChg>
      <pc:sldChg chg="modSp">
        <pc:chgData name="Kiran T" userId="" providerId="" clId="Web-{897F6E01-AB1E-44E4-B013-DF3DEA31B132}" dt="2022-08-17T13:07:34.262" v="478" actId="20577"/>
        <pc:sldMkLst>
          <pc:docMk/>
          <pc:sldMk cId="3162139585" sldId="2147470427"/>
        </pc:sldMkLst>
        <pc:spChg chg="mod">
          <ac:chgData name="Kiran T" userId="" providerId="" clId="Web-{897F6E01-AB1E-44E4-B013-DF3DEA31B132}" dt="2022-08-17T13:07:34.262" v="478" actId="20577"/>
          <ac:spMkLst>
            <pc:docMk/>
            <pc:sldMk cId="3162139585" sldId="2147470427"/>
            <ac:spMk id="3" creationId="{A510F5B9-8434-3989-29BE-BACD1A81D90C}"/>
          </ac:spMkLst>
        </pc:spChg>
      </pc:sldChg>
      <pc:sldChg chg="delSp">
        <pc:chgData name="Kiran T" userId="" providerId="" clId="Web-{897F6E01-AB1E-44E4-B013-DF3DEA31B132}" dt="2022-08-17T13:30:24.008" v="530"/>
        <pc:sldMkLst>
          <pc:docMk/>
          <pc:sldMk cId="3374938095" sldId="2147470438"/>
        </pc:sldMkLst>
        <pc:picChg chg="del">
          <ac:chgData name="Kiran T" userId="" providerId="" clId="Web-{897F6E01-AB1E-44E4-B013-DF3DEA31B132}" dt="2022-08-17T13:30:24.008" v="530"/>
          <ac:picMkLst>
            <pc:docMk/>
            <pc:sldMk cId="3374938095" sldId="2147470438"/>
            <ac:picMk id="2" creationId="{A1D9114E-96F9-539E-597D-190FF3C222E8}"/>
          </ac:picMkLst>
        </pc:picChg>
      </pc:sldChg>
      <pc:sldChg chg="del ord">
        <pc:chgData name="Kiran T" userId="" providerId="" clId="Web-{897F6E01-AB1E-44E4-B013-DF3DEA31B132}" dt="2022-08-17T13:36:48.786" v="563"/>
        <pc:sldMkLst>
          <pc:docMk/>
          <pc:sldMk cId="2692707281" sldId="2147470447"/>
        </pc:sldMkLst>
      </pc:sldChg>
      <pc:sldChg chg="modSp">
        <pc:chgData name="Kiran T" userId="" providerId="" clId="Web-{897F6E01-AB1E-44E4-B013-DF3DEA31B132}" dt="2022-08-17T13:07:48.747" v="491" actId="20577"/>
        <pc:sldMkLst>
          <pc:docMk/>
          <pc:sldMk cId="193047253" sldId="2147470453"/>
        </pc:sldMkLst>
        <pc:spChg chg="mod">
          <ac:chgData name="Kiran T" userId="" providerId="" clId="Web-{897F6E01-AB1E-44E4-B013-DF3DEA31B132}" dt="2022-08-17T13:07:48.747" v="491" actId="20577"/>
          <ac:spMkLst>
            <pc:docMk/>
            <pc:sldMk cId="193047253" sldId="2147470453"/>
            <ac:spMk id="3" creationId="{3DF01F8B-D702-F8C8-12A3-FA89B11B7562}"/>
          </ac:spMkLst>
        </pc:spChg>
      </pc:sldChg>
      <pc:sldChg chg="modSp">
        <pc:chgData name="Kiran T" userId="" providerId="" clId="Web-{897F6E01-AB1E-44E4-B013-DF3DEA31B132}" dt="2022-08-17T13:14:19.900" v="494" actId="20577"/>
        <pc:sldMkLst>
          <pc:docMk/>
          <pc:sldMk cId="3038320398" sldId="2147470454"/>
        </pc:sldMkLst>
        <pc:spChg chg="mod">
          <ac:chgData name="Kiran T" userId="" providerId="" clId="Web-{897F6E01-AB1E-44E4-B013-DF3DEA31B132}" dt="2022-08-17T13:14:19.900" v="494" actId="20577"/>
          <ac:spMkLst>
            <pc:docMk/>
            <pc:sldMk cId="3038320398" sldId="2147470454"/>
            <ac:spMk id="3" creationId="{A510F5B9-8434-3989-29BE-BACD1A81D90C}"/>
          </ac:spMkLst>
        </pc:spChg>
      </pc:sldChg>
      <pc:sldChg chg="modSp">
        <pc:chgData name="Kiran T" userId="" providerId="" clId="Web-{897F6E01-AB1E-44E4-B013-DF3DEA31B132}" dt="2022-08-17T13:22:29.837" v="525" actId="20577"/>
        <pc:sldMkLst>
          <pc:docMk/>
          <pc:sldMk cId="1192957760" sldId="2147470456"/>
        </pc:sldMkLst>
        <pc:spChg chg="mod">
          <ac:chgData name="Kiran T" userId="" providerId="" clId="Web-{897F6E01-AB1E-44E4-B013-DF3DEA31B132}" dt="2022-08-17T13:22:29.837" v="525" actId="20577"/>
          <ac:spMkLst>
            <pc:docMk/>
            <pc:sldMk cId="1192957760" sldId="2147470456"/>
            <ac:spMk id="6" creationId="{F54F202E-477D-8003-C9F8-49A43E46F51B}"/>
          </ac:spMkLst>
        </pc:spChg>
      </pc:sldChg>
      <pc:sldChg chg="modSp ord">
        <pc:chgData name="Kiran T" userId="" providerId="" clId="Web-{897F6E01-AB1E-44E4-B013-DF3DEA31B132}" dt="2022-08-17T13:36:19.848" v="562"/>
        <pc:sldMkLst>
          <pc:docMk/>
          <pc:sldMk cId="1718180211" sldId="2147470460"/>
        </pc:sldMkLst>
        <pc:spChg chg="mod">
          <ac:chgData name="Kiran T" userId="" providerId="" clId="Web-{897F6E01-AB1E-44E4-B013-DF3DEA31B132}" dt="2022-08-17T13:32:51.888" v="546" actId="20577"/>
          <ac:spMkLst>
            <pc:docMk/>
            <pc:sldMk cId="1718180211" sldId="2147470460"/>
            <ac:spMk id="3" creationId="{7584C6F8-0F89-1C41-7758-DA278C3EE0A3}"/>
          </ac:spMkLst>
        </pc:spChg>
        <pc:spChg chg="mod">
          <ac:chgData name="Kiran T" userId="" providerId="" clId="Web-{897F6E01-AB1E-44E4-B013-DF3DEA31B132}" dt="2022-08-17T13:33:05.732" v="550" actId="20577"/>
          <ac:spMkLst>
            <pc:docMk/>
            <pc:sldMk cId="1718180211" sldId="2147470460"/>
            <ac:spMk id="27" creationId="{1AFE5A99-CEA8-D649-855C-78E97FAE9280}"/>
          </ac:spMkLst>
        </pc:spChg>
      </pc:sldChg>
      <pc:sldChg chg="ord">
        <pc:chgData name="Kiran T" userId="" providerId="" clId="Web-{897F6E01-AB1E-44E4-B013-DF3DEA31B132}" dt="2022-08-17T13:35:19.018" v="556"/>
        <pc:sldMkLst>
          <pc:docMk/>
          <pc:sldMk cId="2307710495" sldId="2147470461"/>
        </pc:sldMkLst>
      </pc:sldChg>
      <pc:sldChg chg="ord">
        <pc:chgData name="Kiran T" userId="" providerId="" clId="Web-{897F6E01-AB1E-44E4-B013-DF3DEA31B132}" dt="2022-08-17T13:35:19.018" v="555"/>
        <pc:sldMkLst>
          <pc:docMk/>
          <pc:sldMk cId="1878317322" sldId="2147470462"/>
        </pc:sldMkLst>
      </pc:sldChg>
      <pc:sldChg chg="delSp">
        <pc:chgData name="Kiran T" userId="" providerId="" clId="Web-{897F6E01-AB1E-44E4-B013-DF3DEA31B132}" dt="2022-08-17T13:28:04.692" v="526"/>
        <pc:sldMkLst>
          <pc:docMk/>
          <pc:sldMk cId="1516964259" sldId="2147470464"/>
        </pc:sldMkLst>
        <pc:picChg chg="del">
          <ac:chgData name="Kiran T" userId="" providerId="" clId="Web-{897F6E01-AB1E-44E4-B013-DF3DEA31B132}" dt="2022-08-17T13:28:04.692" v="526"/>
          <ac:picMkLst>
            <pc:docMk/>
            <pc:sldMk cId="1516964259" sldId="2147470464"/>
            <ac:picMk id="3" creationId="{C03AC550-B3B6-6C61-4C10-493DBCB16B38}"/>
          </ac:picMkLst>
        </pc:picChg>
      </pc:sldChg>
      <pc:sldChg chg="delSp">
        <pc:chgData name="Kiran T" userId="" providerId="" clId="Web-{897F6E01-AB1E-44E4-B013-DF3DEA31B132}" dt="2022-08-17T13:30:26.384" v="531"/>
        <pc:sldMkLst>
          <pc:docMk/>
          <pc:sldMk cId="3668948412" sldId="2147470465"/>
        </pc:sldMkLst>
        <pc:picChg chg="del">
          <ac:chgData name="Kiran T" userId="" providerId="" clId="Web-{897F6E01-AB1E-44E4-B013-DF3DEA31B132}" dt="2022-08-17T13:30:26.384" v="531"/>
          <ac:picMkLst>
            <pc:docMk/>
            <pc:sldMk cId="3668948412" sldId="2147470465"/>
            <ac:picMk id="5" creationId="{7A58F031-A7AE-B686-DC81-3FAAF6DAF9B7}"/>
          </ac:picMkLst>
        </pc:picChg>
      </pc:sldChg>
      <pc:sldChg chg="delSp">
        <pc:chgData name="Kiran T" userId="" providerId="" clId="Web-{897F6E01-AB1E-44E4-B013-DF3DEA31B132}" dt="2022-08-17T13:30:28.212" v="532"/>
        <pc:sldMkLst>
          <pc:docMk/>
          <pc:sldMk cId="2141482314" sldId="2147470466"/>
        </pc:sldMkLst>
        <pc:picChg chg="del">
          <ac:chgData name="Kiran T" userId="" providerId="" clId="Web-{897F6E01-AB1E-44E4-B013-DF3DEA31B132}" dt="2022-08-17T13:30:28.212" v="532"/>
          <ac:picMkLst>
            <pc:docMk/>
            <pc:sldMk cId="2141482314" sldId="2147470466"/>
            <ac:picMk id="4" creationId="{07E1349B-688F-F8EE-4D9E-284645358547}"/>
          </ac:picMkLst>
        </pc:picChg>
      </pc:sldChg>
      <pc:sldChg chg="delSp">
        <pc:chgData name="Kiran T" userId="" providerId="" clId="Web-{897F6E01-AB1E-44E4-B013-DF3DEA31B132}" dt="2022-08-17T13:30:29.931" v="533"/>
        <pc:sldMkLst>
          <pc:docMk/>
          <pc:sldMk cId="4192946190" sldId="2147470467"/>
        </pc:sldMkLst>
        <pc:picChg chg="del">
          <ac:chgData name="Kiran T" userId="" providerId="" clId="Web-{897F6E01-AB1E-44E4-B013-DF3DEA31B132}" dt="2022-08-17T13:30:29.931" v="533"/>
          <ac:picMkLst>
            <pc:docMk/>
            <pc:sldMk cId="4192946190" sldId="2147470467"/>
            <ac:picMk id="2" creationId="{BEA8798D-716D-75C4-9827-9F73EA64AECD}"/>
          </ac:picMkLst>
        </pc:picChg>
      </pc:sldChg>
      <pc:sldChg chg="modSp modNotes">
        <pc:chgData name="Kiran T" userId="" providerId="" clId="Web-{897F6E01-AB1E-44E4-B013-DF3DEA31B132}" dt="2022-08-17T13:34:45.876" v="554"/>
        <pc:sldMkLst>
          <pc:docMk/>
          <pc:sldMk cId="1777590288" sldId="2147470470"/>
        </pc:sldMkLst>
        <pc:spChg chg="mod">
          <ac:chgData name="Kiran T" userId="" providerId="" clId="Web-{897F6E01-AB1E-44E4-B013-DF3DEA31B132}" dt="2022-08-17T12:54:04.480" v="473" actId="20577"/>
          <ac:spMkLst>
            <pc:docMk/>
            <pc:sldMk cId="1777590288" sldId="2147470470"/>
            <ac:spMk id="8" creationId="{685C26FC-4AA3-7E1E-C205-6A2E2FC4AC69}"/>
          </ac:spMkLst>
        </pc:spChg>
        <pc:spChg chg="mod">
          <ac:chgData name="Kiran T" userId="" providerId="" clId="Web-{897F6E01-AB1E-44E4-B013-DF3DEA31B132}" dt="2022-08-17T12:54:00.777" v="472" actId="20577"/>
          <ac:spMkLst>
            <pc:docMk/>
            <pc:sldMk cId="1777590288" sldId="2147470470"/>
            <ac:spMk id="9" creationId="{D3998D92-B3C5-CD8C-B56E-F08ABD42502E}"/>
          </ac:spMkLst>
        </pc:spChg>
        <pc:spChg chg="mod">
          <ac:chgData name="Kiran T" userId="" providerId="" clId="Web-{897F6E01-AB1E-44E4-B013-DF3DEA31B132}" dt="2022-08-17T12:54:07.605" v="474" actId="20577"/>
          <ac:spMkLst>
            <pc:docMk/>
            <pc:sldMk cId="1777590288" sldId="2147470470"/>
            <ac:spMk id="10" creationId="{254030CB-DCDE-D7C9-6912-FC9070A40D00}"/>
          </ac:spMkLst>
        </pc:spChg>
        <pc:spChg chg="mod">
          <ac:chgData name="Kiran T" userId="" providerId="" clId="Web-{897F6E01-AB1E-44E4-B013-DF3DEA31B132}" dt="2022-08-17T12:43:07.584" v="2" actId="20577"/>
          <ac:spMkLst>
            <pc:docMk/>
            <pc:sldMk cId="1777590288" sldId="2147470470"/>
            <ac:spMk id="11" creationId="{38AC68A0-E642-E471-AE32-F9FAD82F3377}"/>
          </ac:spMkLst>
        </pc:spChg>
        <pc:spChg chg="mod">
          <ac:chgData name="Kiran T" userId="" providerId="" clId="Web-{897F6E01-AB1E-44E4-B013-DF3DEA31B132}" dt="2022-08-17T13:34:45.876" v="554"/>
          <ac:spMkLst>
            <pc:docMk/>
            <pc:sldMk cId="1777590288" sldId="2147470470"/>
            <ac:spMk id="12" creationId="{B246AE9E-29BA-2966-4408-E8BACCABBE27}"/>
          </ac:spMkLst>
        </pc:spChg>
        <pc:spChg chg="mod">
          <ac:chgData name="Kiran T" userId="" providerId="" clId="Web-{897F6E01-AB1E-44E4-B013-DF3DEA31B132}" dt="2022-08-17T12:51:04.818" v="443" actId="14100"/>
          <ac:spMkLst>
            <pc:docMk/>
            <pc:sldMk cId="1777590288" sldId="2147470470"/>
            <ac:spMk id="34" creationId="{3BA0273E-E5B3-DE6F-BC13-71F70AB4C16D}"/>
          </ac:spMkLst>
        </pc:spChg>
        <pc:spChg chg="mod">
          <ac:chgData name="Kiran T" userId="" providerId="" clId="Web-{897F6E01-AB1E-44E4-B013-DF3DEA31B132}" dt="2022-08-17T12:52:50.774" v="470" actId="20577"/>
          <ac:spMkLst>
            <pc:docMk/>
            <pc:sldMk cId="1777590288" sldId="2147470470"/>
            <ac:spMk id="36" creationId="{C0264AEB-D7A0-734E-0AE5-CC298C9361EF}"/>
          </ac:spMkLst>
        </pc:spChg>
        <pc:spChg chg="mod">
          <ac:chgData name="Kiran T" userId="" providerId="" clId="Web-{897F6E01-AB1E-44E4-B013-DF3DEA31B132}" dt="2022-08-17T12:48:31.266" v="274" actId="20577"/>
          <ac:spMkLst>
            <pc:docMk/>
            <pc:sldMk cId="1777590288" sldId="2147470470"/>
            <ac:spMk id="44" creationId="{DBF554F7-F963-47F4-01ED-40154ECBAF05}"/>
          </ac:spMkLst>
        </pc:spChg>
      </pc:sldChg>
      <pc:sldChg chg="add del ord">
        <pc:chgData name="Kiran T" userId="" providerId="" clId="Web-{897F6E01-AB1E-44E4-B013-DF3DEA31B132}" dt="2022-08-17T13:29:47.117" v="529"/>
        <pc:sldMkLst>
          <pc:docMk/>
          <pc:sldMk cId="2133584804" sldId="2147470471"/>
        </pc:sldMkLst>
      </pc:sldChg>
    </pc:docChg>
  </pc:docChgLst>
  <pc:docChgLst>
    <pc:chgData name="Kiran T" clId="Web-{C25F552C-B730-4C27-AC86-ABE0878B627F}"/>
    <pc:docChg chg="mod modSld">
      <pc:chgData name="Kiran T" userId="" providerId="" clId="Web-{C25F552C-B730-4C27-AC86-ABE0878B627F}" dt="2022-08-26T08:57:51.272" v="147"/>
      <pc:docMkLst>
        <pc:docMk/>
      </pc:docMkLst>
      <pc:sldChg chg="modSp modCm modNotes">
        <pc:chgData name="Kiran T" userId="" providerId="" clId="Web-{C25F552C-B730-4C27-AC86-ABE0878B627F}" dt="2022-08-26T08:02:20.170" v="133"/>
        <pc:sldMkLst>
          <pc:docMk/>
          <pc:sldMk cId="3162139585" sldId="2147470427"/>
        </pc:sldMkLst>
        <pc:spChg chg="mod">
          <ac:chgData name="Kiran T" userId="" providerId="" clId="Web-{C25F552C-B730-4C27-AC86-ABE0878B627F}" dt="2022-08-26T07:44:24.258" v="111" actId="20577"/>
          <ac:spMkLst>
            <pc:docMk/>
            <pc:sldMk cId="3162139585" sldId="2147470427"/>
            <ac:spMk id="12" creationId="{C77DE8E4-86A3-4A68-2085-FCBD46BAFBD9}"/>
          </ac:spMkLst>
        </pc:spChg>
      </pc:sldChg>
      <pc:sldChg chg="modNotes">
        <pc:chgData name="Kiran T" userId="" providerId="" clId="Web-{C25F552C-B730-4C27-AC86-ABE0878B627F}" dt="2022-08-26T07:56:52.398" v="131"/>
        <pc:sldMkLst>
          <pc:docMk/>
          <pc:sldMk cId="193047253" sldId="2147470453"/>
        </pc:sldMkLst>
      </pc:sldChg>
      <pc:sldChg chg="modCm">
        <pc:chgData name="Kiran T" userId="" providerId="" clId="Web-{C25F552C-B730-4C27-AC86-ABE0878B627F}" dt="2022-08-26T07:48:08.747" v="113"/>
        <pc:sldMkLst>
          <pc:docMk/>
          <pc:sldMk cId="2505985105" sldId="2147470473"/>
        </pc:sldMkLst>
      </pc:sldChg>
      <pc:sldChg chg="addSp delSp modSp modCm">
        <pc:chgData name="Kiran T" userId="" providerId="" clId="Web-{C25F552C-B730-4C27-AC86-ABE0878B627F}" dt="2022-08-26T08:57:51.272" v="147"/>
        <pc:sldMkLst>
          <pc:docMk/>
          <pc:sldMk cId="3820471242" sldId="2147470489"/>
        </pc:sldMkLst>
        <pc:spChg chg="add del mod">
          <ac:chgData name="Kiran T" userId="" providerId="" clId="Web-{C25F552C-B730-4C27-AC86-ABE0878B627F}" dt="2022-08-26T08:56:48.411" v="145"/>
          <ac:spMkLst>
            <pc:docMk/>
            <pc:sldMk cId="3820471242" sldId="2147470489"/>
            <ac:spMk id="4" creationId="{4CF12C8D-6119-4638-81AD-E30907D90123}"/>
          </ac:spMkLst>
        </pc:spChg>
        <pc:spChg chg="mod">
          <ac:chgData name="Kiran T" userId="" providerId="" clId="Web-{C25F552C-B730-4C27-AC86-ABE0878B627F}" dt="2022-08-26T07:37:50.281" v="54" actId="20577"/>
          <ac:spMkLst>
            <pc:docMk/>
            <pc:sldMk cId="3820471242" sldId="2147470489"/>
            <ac:spMk id="7" creationId="{0C3D66DC-3758-699B-8A09-FED528B847D6}"/>
          </ac:spMkLst>
        </pc:spChg>
        <pc:spChg chg="mod">
          <ac:chgData name="Kiran T" userId="" providerId="" clId="Web-{C25F552C-B730-4C27-AC86-ABE0878B627F}" dt="2022-08-26T08:56:48.208" v="143" actId="20577"/>
          <ac:spMkLst>
            <pc:docMk/>
            <pc:sldMk cId="3820471242" sldId="2147470489"/>
            <ac:spMk id="9" creationId="{2A3735DB-0D94-41C2-8F02-66C8537EA6CB}"/>
          </ac:spMkLst>
        </pc:spChg>
      </pc:sldChg>
    </pc:docChg>
  </pc:docChgLst>
  <pc:docChgLst>
    <pc:chgData name="Kiran T" userId="0oSHPibCtLOmJ3Q8YYhzKIVDYtPIDKIevvKw+0ezXFQ=" providerId="None" clId="Web-{7AEF3FC8-E569-47A5-9DCC-0066179A703B}"/>
    <pc:docChg chg="modSld">
      <pc:chgData name="Kiran T" userId="0oSHPibCtLOmJ3Q8YYhzKIVDYtPIDKIevvKw+0ezXFQ=" providerId="None" clId="Web-{7AEF3FC8-E569-47A5-9DCC-0066179A703B}" dt="2022-08-26T09:56:02.764" v="3" actId="20577"/>
      <pc:docMkLst>
        <pc:docMk/>
      </pc:docMkLst>
      <pc:sldChg chg="modSp">
        <pc:chgData name="Kiran T" userId="0oSHPibCtLOmJ3Q8YYhzKIVDYtPIDKIevvKw+0ezXFQ=" providerId="None" clId="Web-{7AEF3FC8-E569-47A5-9DCC-0066179A703B}" dt="2022-08-26T09:56:02.764" v="3" actId="20577"/>
        <pc:sldMkLst>
          <pc:docMk/>
          <pc:sldMk cId="1230627232" sldId="2147470474"/>
        </pc:sldMkLst>
        <pc:spChg chg="mod">
          <ac:chgData name="Kiran T" userId="0oSHPibCtLOmJ3Q8YYhzKIVDYtPIDKIevvKw+0ezXFQ=" providerId="None" clId="Web-{7AEF3FC8-E569-47A5-9DCC-0066179A703B}" dt="2022-08-26T09:56:02.764" v="3" actId="20577"/>
          <ac:spMkLst>
            <pc:docMk/>
            <pc:sldMk cId="1230627232" sldId="2147470474"/>
            <ac:spMk id="6" creationId="{F54F202E-477D-8003-C9F8-49A43E46F51B}"/>
          </ac:spMkLst>
        </pc:spChg>
      </pc:sldChg>
    </pc:docChg>
  </pc:docChgLst>
  <pc:docChgLst>
    <pc:chgData name="Kiran T" userId="0oSHPibCtLOmJ3Q8YYhzKIVDYtPIDKIevvKw+0ezXFQ=" providerId="None" clId="Web-{92AD694D-4DFD-45F1-A114-C4EC4F0BA464}"/>
    <pc:docChg chg="modSld">
      <pc:chgData name="Kiran T" userId="0oSHPibCtLOmJ3Q8YYhzKIVDYtPIDKIevvKw+0ezXFQ=" providerId="None" clId="Web-{92AD694D-4DFD-45F1-A114-C4EC4F0BA464}" dt="2022-08-23T10:23:19.190" v="4" actId="1076"/>
      <pc:docMkLst>
        <pc:docMk/>
      </pc:docMkLst>
      <pc:sldChg chg="modSp">
        <pc:chgData name="Kiran T" userId="0oSHPibCtLOmJ3Q8YYhzKIVDYtPIDKIevvKw+0ezXFQ=" providerId="None" clId="Web-{92AD694D-4DFD-45F1-A114-C4EC4F0BA464}" dt="2022-08-23T10:23:19.190" v="4" actId="1076"/>
        <pc:sldMkLst>
          <pc:docMk/>
          <pc:sldMk cId="1465404739" sldId="2147470411"/>
        </pc:sldMkLst>
        <pc:spChg chg="mod">
          <ac:chgData name="Kiran T" userId="0oSHPibCtLOmJ3Q8YYhzKIVDYtPIDKIevvKw+0ezXFQ=" providerId="None" clId="Web-{92AD694D-4DFD-45F1-A114-C4EC4F0BA464}" dt="2022-08-23T10:23:19.190" v="4" actId="1076"/>
          <ac:spMkLst>
            <pc:docMk/>
            <pc:sldMk cId="1465404739" sldId="2147470411"/>
            <ac:spMk id="4" creationId="{272389C1-4849-2F11-503A-380ADD58D004}"/>
          </ac:spMkLst>
        </pc:spChg>
      </pc:sldChg>
    </pc:docChg>
  </pc:docChgLst>
  <pc:docChgLst>
    <pc:chgData name="Kiran T" userId="0oSHPibCtLOmJ3Q8YYhzKIVDYtPIDKIevvKw+0ezXFQ=" providerId="None" clId="Web-{A9EBB7DC-D723-44C4-A503-DD856618B5AE}"/>
    <pc:docChg chg="modSld">
      <pc:chgData name="Kiran T" userId="0oSHPibCtLOmJ3Q8YYhzKIVDYtPIDKIevvKw+0ezXFQ=" providerId="None" clId="Web-{A9EBB7DC-D723-44C4-A503-DD856618B5AE}" dt="2022-08-16T07:07:51.717" v="80" actId="20577"/>
      <pc:docMkLst>
        <pc:docMk/>
      </pc:docMkLst>
      <pc:sldChg chg="modSp delCm">
        <pc:chgData name="Kiran T" userId="0oSHPibCtLOmJ3Q8YYhzKIVDYtPIDKIevvKw+0ezXFQ=" providerId="None" clId="Web-{A9EBB7DC-D723-44C4-A503-DD856618B5AE}" dt="2022-08-16T04:39:28.439" v="5"/>
        <pc:sldMkLst>
          <pc:docMk/>
          <pc:sldMk cId="2057480185" sldId="2147470434"/>
        </pc:sldMkLst>
        <pc:spChg chg="mod">
          <ac:chgData name="Kiran T" userId="0oSHPibCtLOmJ3Q8YYhzKIVDYtPIDKIevvKw+0ezXFQ=" providerId="None" clId="Web-{A9EBB7DC-D723-44C4-A503-DD856618B5AE}" dt="2022-08-16T04:39:04.344" v="4" actId="20577"/>
          <ac:spMkLst>
            <pc:docMk/>
            <pc:sldMk cId="2057480185" sldId="2147470434"/>
            <ac:spMk id="12" creationId="{C77DE8E4-86A3-4A68-2085-FCBD46BAFBD9}"/>
          </ac:spMkLst>
        </pc:spChg>
      </pc:sldChg>
      <pc:sldChg chg="delCm">
        <pc:chgData name="Kiran T" userId="0oSHPibCtLOmJ3Q8YYhzKIVDYtPIDKIevvKw+0ezXFQ=" providerId="None" clId="Web-{A9EBB7DC-D723-44C4-A503-DD856618B5AE}" dt="2022-08-16T04:39:56.221" v="6"/>
        <pc:sldMkLst>
          <pc:docMk/>
          <pc:sldMk cId="465923843" sldId="2147470435"/>
        </pc:sldMkLst>
      </pc:sldChg>
      <pc:sldChg chg="modSp">
        <pc:chgData name="Kiran T" userId="0oSHPibCtLOmJ3Q8YYhzKIVDYtPIDKIevvKw+0ezXFQ=" providerId="None" clId="Web-{A9EBB7DC-D723-44C4-A503-DD856618B5AE}" dt="2022-08-16T04:55:47.794" v="65" actId="20577"/>
        <pc:sldMkLst>
          <pc:docMk/>
          <pc:sldMk cId="3374938095" sldId="2147470438"/>
        </pc:sldMkLst>
        <pc:spChg chg="mod">
          <ac:chgData name="Kiran T" userId="0oSHPibCtLOmJ3Q8YYhzKIVDYtPIDKIevvKw+0ezXFQ=" providerId="None" clId="Web-{A9EBB7DC-D723-44C4-A503-DD856618B5AE}" dt="2022-08-16T04:55:47.794" v="65" actId="20577"/>
          <ac:spMkLst>
            <pc:docMk/>
            <pc:sldMk cId="3374938095" sldId="2147470438"/>
            <ac:spMk id="10" creationId="{0CB7CF08-A1AD-2982-0012-8F21EA99F732}"/>
          </ac:spMkLst>
        </pc:spChg>
      </pc:sldChg>
      <pc:sldChg chg="modSp">
        <pc:chgData name="Kiran T" userId="0oSHPibCtLOmJ3Q8YYhzKIVDYtPIDKIevvKw+0ezXFQ=" providerId="None" clId="Web-{A9EBB7DC-D723-44C4-A503-DD856618B5AE}" dt="2022-08-16T04:47:34.859" v="14" actId="20577"/>
        <pc:sldMkLst>
          <pc:docMk/>
          <pc:sldMk cId="1948397060" sldId="2147470439"/>
        </pc:sldMkLst>
        <pc:spChg chg="mod">
          <ac:chgData name="Kiran T" userId="0oSHPibCtLOmJ3Q8YYhzKIVDYtPIDKIevvKw+0ezXFQ=" providerId="None" clId="Web-{A9EBB7DC-D723-44C4-A503-DD856618B5AE}" dt="2022-08-16T04:47:34.859" v="14" actId="20577"/>
          <ac:spMkLst>
            <pc:docMk/>
            <pc:sldMk cId="1948397060" sldId="2147470439"/>
            <ac:spMk id="5" creationId="{19A659A9-D028-A9EE-7D55-DBCEC56D8BED}"/>
          </ac:spMkLst>
        </pc:spChg>
      </pc:sldChg>
      <pc:sldChg chg="modSp">
        <pc:chgData name="Kiran T" userId="0oSHPibCtLOmJ3Q8YYhzKIVDYtPIDKIevvKw+0ezXFQ=" providerId="None" clId="Web-{A9EBB7DC-D723-44C4-A503-DD856618B5AE}" dt="2022-08-16T04:59:42.629" v="76" actId="20577"/>
        <pc:sldMkLst>
          <pc:docMk/>
          <pc:sldMk cId="729205822" sldId="2147470440"/>
        </pc:sldMkLst>
        <pc:spChg chg="mod">
          <ac:chgData name="Kiran T" userId="0oSHPibCtLOmJ3Q8YYhzKIVDYtPIDKIevvKw+0ezXFQ=" providerId="None" clId="Web-{A9EBB7DC-D723-44C4-A503-DD856618B5AE}" dt="2022-08-16T04:59:42.629" v="76" actId="20577"/>
          <ac:spMkLst>
            <pc:docMk/>
            <pc:sldMk cId="729205822" sldId="2147470440"/>
            <ac:spMk id="5" creationId="{68757317-DB62-F69A-20A0-924467AF6E7A}"/>
          </ac:spMkLst>
        </pc:spChg>
      </pc:sldChg>
      <pc:sldChg chg="modSp">
        <pc:chgData name="Kiran T" userId="0oSHPibCtLOmJ3Q8YYhzKIVDYtPIDKIevvKw+0ezXFQ=" providerId="None" clId="Web-{A9EBB7DC-D723-44C4-A503-DD856618B5AE}" dt="2022-08-16T07:07:51.717" v="80" actId="20577"/>
        <pc:sldMkLst>
          <pc:docMk/>
          <pc:sldMk cId="193047253" sldId="2147470453"/>
        </pc:sldMkLst>
        <pc:spChg chg="mod">
          <ac:chgData name="Kiran T" userId="0oSHPibCtLOmJ3Q8YYhzKIVDYtPIDKIevvKw+0ezXFQ=" providerId="None" clId="Web-{A9EBB7DC-D723-44C4-A503-DD856618B5AE}" dt="2022-08-16T07:07:51.717" v="80" actId="20577"/>
          <ac:spMkLst>
            <pc:docMk/>
            <pc:sldMk cId="193047253" sldId="2147470453"/>
            <ac:spMk id="3" creationId="{3DF01F8B-D702-F8C8-12A3-FA89B11B7562}"/>
          </ac:spMkLst>
        </pc:spChg>
      </pc:sldChg>
      <pc:sldChg chg="modSp delCm">
        <pc:chgData name="Kiran T" userId="0oSHPibCtLOmJ3Q8YYhzKIVDYtPIDKIevvKw+0ezXFQ=" providerId="None" clId="Web-{A9EBB7DC-D723-44C4-A503-DD856618B5AE}" dt="2022-08-16T04:37:42.264" v="2" actId="14100"/>
        <pc:sldMkLst>
          <pc:docMk/>
          <pc:sldMk cId="1192957760" sldId="2147470456"/>
        </pc:sldMkLst>
        <pc:spChg chg="mod">
          <ac:chgData name="Kiran T" userId="0oSHPibCtLOmJ3Q8YYhzKIVDYtPIDKIevvKw+0ezXFQ=" providerId="None" clId="Web-{A9EBB7DC-D723-44C4-A503-DD856618B5AE}" dt="2022-08-16T04:37:42.264" v="2" actId="14100"/>
          <ac:spMkLst>
            <pc:docMk/>
            <pc:sldMk cId="1192957760" sldId="2147470456"/>
            <ac:spMk id="2" creationId="{22FBE7B8-7C60-50AB-655B-2CF488F4C3E9}"/>
          </ac:spMkLst>
        </pc:spChg>
      </pc:sldChg>
      <pc:sldChg chg="modSp">
        <pc:chgData name="Kiran T" userId="0oSHPibCtLOmJ3Q8YYhzKIVDYtPIDKIevvKw+0ezXFQ=" providerId="None" clId="Web-{A9EBB7DC-D723-44C4-A503-DD856618B5AE}" dt="2022-08-16T04:45:04.167" v="11" actId="20577"/>
        <pc:sldMkLst>
          <pc:docMk/>
          <pc:sldMk cId="1718180211" sldId="2147470460"/>
        </pc:sldMkLst>
        <pc:spChg chg="mod">
          <ac:chgData name="Kiran T" userId="0oSHPibCtLOmJ3Q8YYhzKIVDYtPIDKIevvKw+0ezXFQ=" providerId="None" clId="Web-{A9EBB7DC-D723-44C4-A503-DD856618B5AE}" dt="2022-08-16T04:45:04.167" v="11" actId="20577"/>
          <ac:spMkLst>
            <pc:docMk/>
            <pc:sldMk cId="1718180211" sldId="2147470460"/>
            <ac:spMk id="3" creationId="{7584C6F8-0F89-1C41-7758-DA278C3EE0A3}"/>
          </ac:spMkLst>
        </pc:spChg>
      </pc:sldChg>
      <pc:sldChg chg="modSp">
        <pc:chgData name="Kiran T" userId="0oSHPibCtLOmJ3Q8YYhzKIVDYtPIDKIevvKw+0ezXFQ=" providerId="None" clId="Web-{A9EBB7DC-D723-44C4-A503-DD856618B5AE}" dt="2022-08-16T04:41:38.161" v="7" actId="20577"/>
        <pc:sldMkLst>
          <pc:docMk/>
          <pc:sldMk cId="2307710495" sldId="2147470461"/>
        </pc:sldMkLst>
        <pc:spChg chg="mod">
          <ac:chgData name="Kiran T" userId="0oSHPibCtLOmJ3Q8YYhzKIVDYtPIDKIevvKw+0ezXFQ=" providerId="None" clId="Web-{A9EBB7DC-D723-44C4-A503-DD856618B5AE}" dt="2022-08-16T04:41:38.161" v="7" actId="20577"/>
          <ac:spMkLst>
            <pc:docMk/>
            <pc:sldMk cId="2307710495" sldId="2147470461"/>
            <ac:spMk id="12" creationId="{F1652B28-0079-6C1D-FFC3-9CDF3B6D0870}"/>
          </ac:spMkLst>
        </pc:spChg>
      </pc:sldChg>
    </pc:docChg>
  </pc:docChgLst>
  <pc:docChgLst>
    <pc:chgData name="Kiran T" userId="0oSHPibCtLOmJ3Q8YYhzKIVDYtPIDKIevvKw+0ezXFQ=" providerId="None" clId="Web-{69A02028-94DE-42E2-8864-FBBF5EB953D6}"/>
    <pc:docChg chg="addSld delSld modSld sldOrd addMainMaster modMainMaster modSection">
      <pc:chgData name="Kiran T" userId="0oSHPibCtLOmJ3Q8YYhzKIVDYtPIDKIevvKw+0ezXFQ=" providerId="None" clId="Web-{69A02028-94DE-42E2-8864-FBBF5EB953D6}" dt="2022-08-18T08:01:48.881" v="33"/>
      <pc:docMkLst>
        <pc:docMk/>
      </pc:docMkLst>
      <pc:sldChg chg="modSp">
        <pc:chgData name="Kiran T" userId="0oSHPibCtLOmJ3Q8YYhzKIVDYtPIDKIevvKw+0ezXFQ=" providerId="None" clId="Web-{69A02028-94DE-42E2-8864-FBBF5EB953D6}" dt="2022-08-18T07:54:33.958" v="23" actId="20577"/>
        <pc:sldMkLst>
          <pc:docMk/>
          <pc:sldMk cId="3544701719" sldId="2147470426"/>
        </pc:sldMkLst>
        <pc:spChg chg="mod">
          <ac:chgData name="Kiran T" userId="0oSHPibCtLOmJ3Q8YYhzKIVDYtPIDKIevvKw+0ezXFQ=" providerId="None" clId="Web-{69A02028-94DE-42E2-8864-FBBF5EB953D6}" dt="2022-08-18T07:54:33.958" v="23" actId="20577"/>
          <ac:spMkLst>
            <pc:docMk/>
            <pc:sldMk cId="3544701719" sldId="2147470426"/>
            <ac:spMk id="16" creationId="{3BBEF807-701B-EB62-E57E-CDB3A6FC3A6D}"/>
          </ac:spMkLst>
        </pc:spChg>
      </pc:sldChg>
      <pc:sldChg chg="addSp delSp modSp">
        <pc:chgData name="Kiran T" userId="0oSHPibCtLOmJ3Q8YYhzKIVDYtPIDKIevvKw+0ezXFQ=" providerId="None" clId="Web-{69A02028-94DE-42E2-8864-FBBF5EB953D6}" dt="2022-08-18T07:49:01.210" v="13" actId="20577"/>
        <pc:sldMkLst>
          <pc:docMk/>
          <pc:sldMk cId="3162139585" sldId="2147470427"/>
        </pc:sldMkLst>
        <pc:spChg chg="mod">
          <ac:chgData name="Kiran T" userId="0oSHPibCtLOmJ3Q8YYhzKIVDYtPIDKIevvKw+0ezXFQ=" providerId="None" clId="Web-{69A02028-94DE-42E2-8864-FBBF5EB953D6}" dt="2022-08-18T07:49:01.210" v="13" actId="20577"/>
          <ac:spMkLst>
            <pc:docMk/>
            <pc:sldMk cId="3162139585" sldId="2147470427"/>
            <ac:spMk id="12" creationId="{C77DE8E4-86A3-4A68-2085-FCBD46BAFBD9}"/>
          </ac:spMkLst>
        </pc:spChg>
        <pc:picChg chg="del">
          <ac:chgData name="Kiran T" userId="0oSHPibCtLOmJ3Q8YYhzKIVDYtPIDKIevvKw+0ezXFQ=" providerId="None" clId="Web-{69A02028-94DE-42E2-8864-FBBF5EB953D6}" dt="2022-08-18T07:48:26.818" v="9"/>
          <ac:picMkLst>
            <pc:docMk/>
            <pc:sldMk cId="3162139585" sldId="2147470427"/>
            <ac:picMk id="2" creationId="{749FBCE3-D23A-36CC-D9B3-0EF3E29324F1}"/>
          </ac:picMkLst>
        </pc:picChg>
        <pc:picChg chg="add mod">
          <ac:chgData name="Kiran T" userId="0oSHPibCtLOmJ3Q8YYhzKIVDYtPIDKIevvKw+0ezXFQ=" providerId="None" clId="Web-{69A02028-94DE-42E2-8864-FBBF5EB953D6}" dt="2022-08-18T07:48:34.975" v="10" actId="1076"/>
          <ac:picMkLst>
            <pc:docMk/>
            <pc:sldMk cId="3162139585" sldId="2147470427"/>
            <ac:picMk id="4" creationId="{7A6E4F09-DF10-B23B-CE80-F2481ECB4DC7}"/>
          </ac:picMkLst>
        </pc:picChg>
      </pc:sldChg>
      <pc:sldChg chg="modSp">
        <pc:chgData name="Kiran T" userId="0oSHPibCtLOmJ3Q8YYhzKIVDYtPIDKIevvKw+0ezXFQ=" providerId="None" clId="Web-{69A02028-94DE-42E2-8864-FBBF5EB953D6}" dt="2022-08-18T06:16:54.746" v="2" actId="20577"/>
        <pc:sldMkLst>
          <pc:docMk/>
          <pc:sldMk cId="193047253" sldId="2147470453"/>
        </pc:sldMkLst>
        <pc:spChg chg="mod">
          <ac:chgData name="Kiran T" userId="0oSHPibCtLOmJ3Q8YYhzKIVDYtPIDKIevvKw+0ezXFQ=" providerId="None" clId="Web-{69A02028-94DE-42E2-8864-FBBF5EB953D6}" dt="2022-08-18T06:16:54.746" v="2" actId="20577"/>
          <ac:spMkLst>
            <pc:docMk/>
            <pc:sldMk cId="193047253" sldId="2147470453"/>
            <ac:spMk id="3" creationId="{3DF01F8B-D702-F8C8-12A3-FA89B11B7562}"/>
          </ac:spMkLst>
        </pc:spChg>
      </pc:sldChg>
      <pc:sldChg chg="delSp new del">
        <pc:chgData name="Kiran T" userId="0oSHPibCtLOmJ3Q8YYhzKIVDYtPIDKIevvKw+0ezXFQ=" providerId="None" clId="Web-{69A02028-94DE-42E2-8864-FBBF5EB953D6}" dt="2022-08-18T07:58:17.357" v="31"/>
        <pc:sldMkLst>
          <pc:docMk/>
          <pc:sldMk cId="2739377003" sldId="2147470471"/>
        </pc:sldMkLst>
        <pc:spChg chg="del">
          <ac:chgData name="Kiran T" userId="0oSHPibCtLOmJ3Q8YYhzKIVDYtPIDKIevvKw+0ezXFQ=" providerId="None" clId="Web-{69A02028-94DE-42E2-8864-FBBF5EB953D6}" dt="2022-08-18T07:55:55.383" v="28"/>
          <ac:spMkLst>
            <pc:docMk/>
            <pc:sldMk cId="2739377003" sldId="2147470471"/>
            <ac:spMk id="2" creationId="{D6FEDB83-0109-8AED-4B89-ECC38ABE5A29}"/>
          </ac:spMkLst>
        </pc:spChg>
        <pc:spChg chg="del">
          <ac:chgData name="Kiran T" userId="0oSHPibCtLOmJ3Q8YYhzKIVDYtPIDKIevvKw+0ezXFQ=" providerId="None" clId="Web-{69A02028-94DE-42E2-8864-FBBF5EB953D6}" dt="2022-08-18T07:55:55.383" v="27"/>
          <ac:spMkLst>
            <pc:docMk/>
            <pc:sldMk cId="2739377003" sldId="2147470471"/>
            <ac:spMk id="3" creationId="{93A3163D-8019-A4B2-805A-9B584275D48B}"/>
          </ac:spMkLst>
        </pc:spChg>
        <pc:spChg chg="del">
          <ac:chgData name="Kiran T" userId="0oSHPibCtLOmJ3Q8YYhzKIVDYtPIDKIevvKw+0ezXFQ=" providerId="None" clId="Web-{69A02028-94DE-42E2-8864-FBBF5EB953D6}" dt="2022-08-18T07:55:55.383" v="26"/>
          <ac:spMkLst>
            <pc:docMk/>
            <pc:sldMk cId="2739377003" sldId="2147470471"/>
            <ac:spMk id="4" creationId="{3F143F34-1BAF-161E-FC3A-2F892D0567D3}"/>
          </ac:spMkLst>
        </pc:spChg>
        <pc:spChg chg="del">
          <ac:chgData name="Kiran T" userId="0oSHPibCtLOmJ3Q8YYhzKIVDYtPIDKIevvKw+0ezXFQ=" providerId="None" clId="Web-{69A02028-94DE-42E2-8864-FBBF5EB953D6}" dt="2022-08-18T07:55:55.383" v="25"/>
          <ac:spMkLst>
            <pc:docMk/>
            <pc:sldMk cId="2739377003" sldId="2147470471"/>
            <ac:spMk id="5" creationId="{4FA71E64-6545-F53C-E5A3-657DEFD63027}"/>
          </ac:spMkLst>
        </pc:spChg>
      </pc:sldChg>
      <pc:sldChg chg="modSp add ord">
        <pc:chgData name="Kiran T" userId="0oSHPibCtLOmJ3Q8YYhzKIVDYtPIDKIevvKw+0ezXFQ=" providerId="None" clId="Web-{69A02028-94DE-42E2-8864-FBBF5EB953D6}" dt="2022-08-18T07:59:15.765" v="32"/>
        <pc:sldMkLst>
          <pc:docMk/>
          <pc:sldMk cId="686722267" sldId="2147470472"/>
        </pc:sldMkLst>
        <pc:spChg chg="mod">
          <ac:chgData name="Kiran T" userId="0oSHPibCtLOmJ3Q8YYhzKIVDYtPIDKIevvKw+0ezXFQ=" providerId="None" clId="Web-{69A02028-94DE-42E2-8864-FBBF5EB953D6}" dt="2022-08-18T07:59:15.765" v="32"/>
          <ac:spMkLst>
            <pc:docMk/>
            <pc:sldMk cId="686722267" sldId="2147470472"/>
            <ac:spMk id="162" creationId="{A391FA6D-B08C-CDC7-239B-5A9C28077222}"/>
          </ac:spMkLst>
        </pc:spChg>
      </pc:sldChg>
      <pc:sldChg chg="add replId">
        <pc:chgData name="Kiran T" userId="0oSHPibCtLOmJ3Q8YYhzKIVDYtPIDKIevvKw+0ezXFQ=" providerId="None" clId="Web-{69A02028-94DE-42E2-8864-FBBF5EB953D6}" dt="2022-08-18T08:01:48.881" v="33"/>
        <pc:sldMkLst>
          <pc:docMk/>
          <pc:sldMk cId="2505985105" sldId="2147470473"/>
        </pc:sldMkLst>
      </pc:sldChg>
      <pc:sldMasterChg chg="add addSldLayout">
        <pc:chgData name="Kiran T" userId="0oSHPibCtLOmJ3Q8YYhzKIVDYtPIDKIevvKw+0ezXFQ=" providerId="None" clId="Web-{69A02028-94DE-42E2-8864-FBBF5EB953D6}" dt="2022-08-18T07:58:05.325" v="29"/>
        <pc:sldMasterMkLst>
          <pc:docMk/>
          <pc:sldMasterMk cId="3067267959" sldId="2147483648"/>
        </pc:sldMasterMkLst>
        <pc:sldLayoutChg chg="add">
          <pc:chgData name="Kiran T" userId="0oSHPibCtLOmJ3Q8YYhzKIVDYtPIDKIevvKw+0ezXFQ=" providerId="None" clId="Web-{69A02028-94DE-42E2-8864-FBBF5EB953D6}" dt="2022-08-18T07:58:05.325" v="29"/>
          <pc:sldLayoutMkLst>
            <pc:docMk/>
            <pc:sldMasterMk cId="3067267959" sldId="2147483648"/>
            <pc:sldLayoutMk cId="2922789084" sldId="2147483649"/>
          </pc:sldLayoutMkLst>
        </pc:sldLayoutChg>
        <pc:sldLayoutChg chg="add">
          <pc:chgData name="Kiran T" userId="0oSHPibCtLOmJ3Q8YYhzKIVDYtPIDKIevvKw+0ezXFQ=" providerId="None" clId="Web-{69A02028-94DE-42E2-8864-FBBF5EB953D6}" dt="2022-08-18T07:58:05.325" v="29"/>
          <pc:sldLayoutMkLst>
            <pc:docMk/>
            <pc:sldMasterMk cId="3067267959" sldId="2147483648"/>
            <pc:sldLayoutMk cId="3052510405" sldId="2147483650"/>
          </pc:sldLayoutMkLst>
        </pc:sldLayoutChg>
        <pc:sldLayoutChg chg="add">
          <pc:chgData name="Kiran T" userId="0oSHPibCtLOmJ3Q8YYhzKIVDYtPIDKIevvKw+0ezXFQ=" providerId="None" clId="Web-{69A02028-94DE-42E2-8864-FBBF5EB953D6}" dt="2022-08-18T07:58:05.325" v="29"/>
          <pc:sldLayoutMkLst>
            <pc:docMk/>
            <pc:sldMasterMk cId="3067267959" sldId="2147483648"/>
            <pc:sldLayoutMk cId="686886807" sldId="2147483651"/>
          </pc:sldLayoutMkLst>
        </pc:sldLayoutChg>
        <pc:sldLayoutChg chg="add">
          <pc:chgData name="Kiran T" userId="0oSHPibCtLOmJ3Q8YYhzKIVDYtPIDKIevvKw+0ezXFQ=" providerId="None" clId="Web-{69A02028-94DE-42E2-8864-FBBF5EB953D6}" dt="2022-08-18T07:58:05.325" v="29"/>
          <pc:sldLayoutMkLst>
            <pc:docMk/>
            <pc:sldMasterMk cId="3067267959" sldId="2147483648"/>
            <pc:sldLayoutMk cId="2530905171" sldId="2147483652"/>
          </pc:sldLayoutMkLst>
        </pc:sldLayoutChg>
        <pc:sldLayoutChg chg="add">
          <pc:chgData name="Kiran T" userId="0oSHPibCtLOmJ3Q8YYhzKIVDYtPIDKIevvKw+0ezXFQ=" providerId="None" clId="Web-{69A02028-94DE-42E2-8864-FBBF5EB953D6}" dt="2022-08-18T07:58:05.325" v="29"/>
          <pc:sldLayoutMkLst>
            <pc:docMk/>
            <pc:sldMasterMk cId="3067267959" sldId="2147483648"/>
            <pc:sldLayoutMk cId="1399408852" sldId="2147483653"/>
          </pc:sldLayoutMkLst>
        </pc:sldLayoutChg>
        <pc:sldLayoutChg chg="add">
          <pc:chgData name="Kiran T" userId="0oSHPibCtLOmJ3Q8YYhzKIVDYtPIDKIevvKw+0ezXFQ=" providerId="None" clId="Web-{69A02028-94DE-42E2-8864-FBBF5EB953D6}" dt="2022-08-18T07:58:05.325" v="29"/>
          <pc:sldLayoutMkLst>
            <pc:docMk/>
            <pc:sldMasterMk cId="3067267959" sldId="2147483648"/>
            <pc:sldLayoutMk cId="591886928" sldId="2147483654"/>
          </pc:sldLayoutMkLst>
        </pc:sldLayoutChg>
        <pc:sldLayoutChg chg="add">
          <pc:chgData name="Kiran T" userId="0oSHPibCtLOmJ3Q8YYhzKIVDYtPIDKIevvKw+0ezXFQ=" providerId="None" clId="Web-{69A02028-94DE-42E2-8864-FBBF5EB953D6}" dt="2022-08-18T07:58:05.325" v="29"/>
          <pc:sldLayoutMkLst>
            <pc:docMk/>
            <pc:sldMasterMk cId="3067267959" sldId="2147483648"/>
            <pc:sldLayoutMk cId="4127109825" sldId="2147483655"/>
          </pc:sldLayoutMkLst>
        </pc:sldLayoutChg>
        <pc:sldLayoutChg chg="add">
          <pc:chgData name="Kiran T" userId="0oSHPibCtLOmJ3Q8YYhzKIVDYtPIDKIevvKw+0ezXFQ=" providerId="None" clId="Web-{69A02028-94DE-42E2-8864-FBBF5EB953D6}" dt="2022-08-18T07:58:05.325" v="29"/>
          <pc:sldLayoutMkLst>
            <pc:docMk/>
            <pc:sldMasterMk cId="3067267959" sldId="2147483648"/>
            <pc:sldLayoutMk cId="2828287016" sldId="2147483656"/>
          </pc:sldLayoutMkLst>
        </pc:sldLayoutChg>
        <pc:sldLayoutChg chg="add">
          <pc:chgData name="Kiran T" userId="0oSHPibCtLOmJ3Q8YYhzKIVDYtPIDKIevvKw+0ezXFQ=" providerId="None" clId="Web-{69A02028-94DE-42E2-8864-FBBF5EB953D6}" dt="2022-08-18T07:58:05.325" v="29"/>
          <pc:sldLayoutMkLst>
            <pc:docMk/>
            <pc:sldMasterMk cId="3067267959" sldId="2147483648"/>
            <pc:sldLayoutMk cId="3747045784" sldId="2147483657"/>
          </pc:sldLayoutMkLst>
        </pc:sldLayoutChg>
        <pc:sldLayoutChg chg="add">
          <pc:chgData name="Kiran T" userId="0oSHPibCtLOmJ3Q8YYhzKIVDYtPIDKIevvKw+0ezXFQ=" providerId="None" clId="Web-{69A02028-94DE-42E2-8864-FBBF5EB953D6}" dt="2022-08-18T07:58:05.325" v="29"/>
          <pc:sldLayoutMkLst>
            <pc:docMk/>
            <pc:sldMasterMk cId="3067267959" sldId="2147483648"/>
            <pc:sldLayoutMk cId="2027765424" sldId="2147483658"/>
          </pc:sldLayoutMkLst>
        </pc:sldLayoutChg>
        <pc:sldLayoutChg chg="add">
          <pc:chgData name="Kiran T" userId="0oSHPibCtLOmJ3Q8YYhzKIVDYtPIDKIevvKw+0ezXFQ=" providerId="None" clId="Web-{69A02028-94DE-42E2-8864-FBBF5EB953D6}" dt="2022-08-18T07:58:05.325" v="29"/>
          <pc:sldLayoutMkLst>
            <pc:docMk/>
            <pc:sldMasterMk cId="3067267959" sldId="2147483648"/>
            <pc:sldLayoutMk cId="3787378026" sldId="2147483659"/>
          </pc:sldLayoutMkLst>
        </pc:sldLayoutChg>
      </pc:sldMasterChg>
      <pc:sldMasterChg chg="replId modSldLayout">
        <pc:chgData name="Kiran T" userId="0oSHPibCtLOmJ3Q8YYhzKIVDYtPIDKIevvKw+0ezXFQ=" providerId="None" clId="Web-{69A02028-94DE-42E2-8864-FBBF5EB953D6}" dt="2022-08-18T07:58:05.325" v="29"/>
        <pc:sldMasterMkLst>
          <pc:docMk/>
          <pc:sldMasterMk cId="2227418649" sldId="2147483737"/>
        </pc:sldMasterMkLst>
        <pc:sldLayoutChg chg="replId">
          <pc:chgData name="Kiran T" userId="0oSHPibCtLOmJ3Q8YYhzKIVDYtPIDKIevvKw+0ezXFQ=" providerId="None" clId="Web-{69A02028-94DE-42E2-8864-FBBF5EB953D6}" dt="2022-08-18T07:58:05.325" v="29"/>
          <pc:sldLayoutMkLst>
            <pc:docMk/>
            <pc:sldMasterMk cId="2227418649" sldId="2147483737"/>
            <pc:sldLayoutMk cId="2586646005" sldId="2147483739"/>
          </pc:sldLayoutMkLst>
        </pc:sldLayoutChg>
        <pc:sldLayoutChg chg="replId">
          <pc:chgData name="Kiran T" userId="0oSHPibCtLOmJ3Q8YYhzKIVDYtPIDKIevvKw+0ezXFQ=" providerId="None" clId="Web-{69A02028-94DE-42E2-8864-FBBF5EB953D6}" dt="2022-08-18T07:58:05.325" v="29"/>
          <pc:sldLayoutMkLst>
            <pc:docMk/>
            <pc:sldMasterMk cId="2227418649" sldId="2147483737"/>
            <pc:sldLayoutMk cId="4124349184" sldId="2147483762"/>
          </pc:sldLayoutMkLst>
        </pc:sldLayoutChg>
      </pc:sldMasterChg>
      <pc:sldMasterChg chg="replId modSldLayout">
        <pc:chgData name="Kiran T" userId="0oSHPibCtLOmJ3Q8YYhzKIVDYtPIDKIevvKw+0ezXFQ=" providerId="None" clId="Web-{69A02028-94DE-42E2-8864-FBBF5EB953D6}" dt="2022-08-18T07:58:05.325" v="29"/>
        <pc:sldMasterMkLst>
          <pc:docMk/>
          <pc:sldMasterMk cId="395159075" sldId="2147483740"/>
        </pc:sldMasterMkLst>
        <pc:sldLayoutChg chg="replId">
          <pc:chgData name="Kiran T" userId="0oSHPibCtLOmJ3Q8YYhzKIVDYtPIDKIevvKw+0ezXFQ=" providerId="None" clId="Web-{69A02028-94DE-42E2-8864-FBBF5EB953D6}" dt="2022-08-18T07:58:05.325" v="29"/>
          <pc:sldLayoutMkLst>
            <pc:docMk/>
            <pc:sldMasterMk cId="395159075" sldId="2147483740"/>
            <pc:sldLayoutMk cId="2054926056" sldId="2147483741"/>
          </pc:sldLayoutMkLst>
        </pc:sldLayoutChg>
        <pc:sldLayoutChg chg="replId">
          <pc:chgData name="Kiran T" userId="0oSHPibCtLOmJ3Q8YYhzKIVDYtPIDKIevvKw+0ezXFQ=" providerId="None" clId="Web-{69A02028-94DE-42E2-8864-FBBF5EB953D6}" dt="2022-08-18T07:58:05.325" v="29"/>
          <pc:sldLayoutMkLst>
            <pc:docMk/>
            <pc:sldMasterMk cId="395159075" sldId="2147483740"/>
            <pc:sldLayoutMk cId="2217561753" sldId="2147483742"/>
          </pc:sldLayoutMkLst>
        </pc:sldLayoutChg>
        <pc:sldLayoutChg chg="replId">
          <pc:chgData name="Kiran T" userId="0oSHPibCtLOmJ3Q8YYhzKIVDYtPIDKIevvKw+0ezXFQ=" providerId="None" clId="Web-{69A02028-94DE-42E2-8864-FBBF5EB953D6}" dt="2022-08-18T07:58:05.325" v="29"/>
          <pc:sldLayoutMkLst>
            <pc:docMk/>
            <pc:sldMasterMk cId="395159075" sldId="2147483740"/>
            <pc:sldLayoutMk cId="3773919388" sldId="2147483743"/>
          </pc:sldLayoutMkLst>
        </pc:sldLayoutChg>
        <pc:sldLayoutChg chg="replId">
          <pc:chgData name="Kiran T" userId="0oSHPibCtLOmJ3Q8YYhzKIVDYtPIDKIevvKw+0ezXFQ=" providerId="None" clId="Web-{69A02028-94DE-42E2-8864-FBBF5EB953D6}" dt="2022-08-18T07:58:05.325" v="29"/>
          <pc:sldLayoutMkLst>
            <pc:docMk/>
            <pc:sldMasterMk cId="395159075" sldId="2147483740"/>
            <pc:sldLayoutMk cId="473519403" sldId="2147483744"/>
          </pc:sldLayoutMkLst>
        </pc:sldLayoutChg>
        <pc:sldLayoutChg chg="replId">
          <pc:chgData name="Kiran T" userId="0oSHPibCtLOmJ3Q8YYhzKIVDYtPIDKIevvKw+0ezXFQ=" providerId="None" clId="Web-{69A02028-94DE-42E2-8864-FBBF5EB953D6}" dt="2022-08-18T07:58:05.325" v="29"/>
          <pc:sldLayoutMkLst>
            <pc:docMk/>
            <pc:sldMasterMk cId="395159075" sldId="2147483740"/>
            <pc:sldLayoutMk cId="2708479396" sldId="2147483745"/>
          </pc:sldLayoutMkLst>
        </pc:sldLayoutChg>
      </pc:sldMasterChg>
      <pc:sldMasterChg chg="replId">
        <pc:chgData name="Kiran T" userId="0oSHPibCtLOmJ3Q8YYhzKIVDYtPIDKIevvKw+0ezXFQ=" providerId="None" clId="Web-{69A02028-94DE-42E2-8864-FBBF5EB953D6}" dt="2022-08-18T07:58:05.325" v="29"/>
        <pc:sldMasterMkLst>
          <pc:docMk/>
          <pc:sldMasterMk cId="363897208" sldId="2147483746"/>
        </pc:sldMasterMkLst>
      </pc:sldMasterChg>
    </pc:docChg>
  </pc:docChgLst>
  <pc:docChgLst>
    <pc:chgData name="Kiran T" userId="0oSHPibCtLOmJ3Q8YYhzKIVDYtPIDKIevvKw+0ezXFQ=" providerId="None" clId="Web-{897F6E01-AB1E-44E4-B013-DF3DEA31B132}"/>
    <pc:docChg chg="addSld modSld modSection">
      <pc:chgData name="Kiran T" userId="0oSHPibCtLOmJ3Q8YYhzKIVDYtPIDKIevvKw+0ezXFQ=" providerId="None" clId="Web-{897F6E01-AB1E-44E4-B013-DF3DEA31B132}" dt="2022-08-17T12:42:23.395" v="2"/>
      <pc:docMkLst>
        <pc:docMk/>
      </pc:docMkLst>
      <pc:sldChg chg="modSp">
        <pc:chgData name="Kiran T" userId="0oSHPibCtLOmJ3Q8YYhzKIVDYtPIDKIevvKw+0ezXFQ=" providerId="None" clId="Web-{897F6E01-AB1E-44E4-B013-DF3DEA31B132}" dt="2022-08-17T12:19:50.989" v="1" actId="20577"/>
        <pc:sldMkLst>
          <pc:docMk/>
          <pc:sldMk cId="3717727150" sldId="2147470469"/>
        </pc:sldMkLst>
        <pc:spChg chg="mod">
          <ac:chgData name="Kiran T" userId="0oSHPibCtLOmJ3Q8YYhzKIVDYtPIDKIevvKw+0ezXFQ=" providerId="None" clId="Web-{897F6E01-AB1E-44E4-B013-DF3DEA31B132}" dt="2022-08-17T12:19:50.989" v="1" actId="20577"/>
          <ac:spMkLst>
            <pc:docMk/>
            <pc:sldMk cId="3717727150" sldId="2147470469"/>
            <ac:spMk id="12" creationId="{C77DE8E4-86A3-4A68-2085-FCBD46BAFBD9}"/>
          </ac:spMkLst>
        </pc:spChg>
      </pc:sldChg>
      <pc:sldChg chg="add">
        <pc:chgData name="Kiran T" userId="0oSHPibCtLOmJ3Q8YYhzKIVDYtPIDKIevvKw+0ezXFQ=" providerId="None" clId="Web-{897F6E01-AB1E-44E4-B013-DF3DEA31B132}" dt="2022-08-17T12:42:23.395" v="2"/>
        <pc:sldMkLst>
          <pc:docMk/>
          <pc:sldMk cId="1777590288" sldId="2147470470"/>
        </pc:sldMkLst>
      </pc:sldChg>
    </pc:docChg>
  </pc:docChgLst>
  <pc:docChgLst>
    <pc:chgData name="Kiran T" userId="0oSHPibCtLOmJ3Q8YYhzKIVDYtPIDKIevvKw+0ezXFQ=" providerId="None" clId="Web-{C25F552C-B730-4C27-AC86-ABE0878B627F}"/>
    <pc:docChg chg="modSld">
      <pc:chgData name="Kiran T" userId="0oSHPibCtLOmJ3Q8YYhzKIVDYtPIDKIevvKw+0ezXFQ=" providerId="None" clId="Web-{C25F552C-B730-4C27-AC86-ABE0878B627F}" dt="2022-08-25T12:22:30.138" v="142" actId="20577"/>
      <pc:docMkLst>
        <pc:docMk/>
      </pc:docMkLst>
      <pc:sldChg chg="modSp">
        <pc:chgData name="Kiran T" userId="0oSHPibCtLOmJ3Q8YYhzKIVDYtPIDKIevvKw+0ezXFQ=" providerId="None" clId="Web-{C25F552C-B730-4C27-AC86-ABE0878B627F}" dt="2022-08-25T12:22:30.138" v="142" actId="20577"/>
        <pc:sldMkLst>
          <pc:docMk/>
          <pc:sldMk cId="3162139585" sldId="2147470427"/>
        </pc:sldMkLst>
        <pc:spChg chg="mod">
          <ac:chgData name="Kiran T" userId="0oSHPibCtLOmJ3Q8YYhzKIVDYtPIDKIevvKw+0ezXFQ=" providerId="None" clId="Web-{C25F552C-B730-4C27-AC86-ABE0878B627F}" dt="2022-08-25T12:22:30.138" v="142" actId="20577"/>
          <ac:spMkLst>
            <pc:docMk/>
            <pc:sldMk cId="3162139585" sldId="2147470427"/>
            <ac:spMk id="12" creationId="{C77DE8E4-86A3-4A68-2085-FCBD46BAFBD9}"/>
          </ac:spMkLst>
        </pc:spChg>
      </pc:sldChg>
      <pc:sldChg chg="modSp">
        <pc:chgData name="Kiran T" userId="0oSHPibCtLOmJ3Q8YYhzKIVDYtPIDKIevvKw+0ezXFQ=" providerId="None" clId="Web-{C25F552C-B730-4C27-AC86-ABE0878B627F}" dt="2022-08-25T12:20:46.744" v="102" actId="1076"/>
        <pc:sldMkLst>
          <pc:docMk/>
          <pc:sldMk cId="979919269" sldId="2147470484"/>
        </pc:sldMkLst>
        <pc:spChg chg="mod">
          <ac:chgData name="Kiran T" userId="0oSHPibCtLOmJ3Q8YYhzKIVDYtPIDKIevvKw+0ezXFQ=" providerId="None" clId="Web-{C25F552C-B730-4C27-AC86-ABE0878B627F}" dt="2022-08-25T12:20:46.744" v="102" actId="1076"/>
          <ac:spMkLst>
            <pc:docMk/>
            <pc:sldMk cId="979919269" sldId="2147470484"/>
            <ac:spMk id="5" creationId="{8E77418F-3660-E54B-97FB-B4152A6AE070}"/>
          </ac:spMkLst>
        </pc:spChg>
      </pc:sldChg>
      <pc:sldChg chg="modSp">
        <pc:chgData name="Kiran T" userId="0oSHPibCtLOmJ3Q8YYhzKIVDYtPIDKIevvKw+0ezXFQ=" providerId="None" clId="Web-{C25F552C-B730-4C27-AC86-ABE0878B627F}" dt="2022-08-25T12:21:10.276" v="113" actId="20577"/>
        <pc:sldMkLst>
          <pc:docMk/>
          <pc:sldMk cId="3820471242" sldId="2147470489"/>
        </pc:sldMkLst>
        <pc:spChg chg="mod">
          <ac:chgData name="Kiran T" userId="0oSHPibCtLOmJ3Q8YYhzKIVDYtPIDKIevvKw+0ezXFQ=" providerId="None" clId="Web-{C25F552C-B730-4C27-AC86-ABE0878B627F}" dt="2022-08-25T12:21:10.276" v="113" actId="20577"/>
          <ac:spMkLst>
            <pc:docMk/>
            <pc:sldMk cId="3820471242" sldId="2147470489"/>
            <ac:spMk id="9" creationId="{2A3735DB-0D94-41C2-8F02-66C8537EA6CB}"/>
          </ac:spMkLst>
        </pc:spChg>
      </pc:sldChg>
    </pc:docChg>
  </pc:docChgLst>
  <pc:docChgLst>
    <pc:chgData name="Kiran T" userId="0oSHPibCtLOmJ3Q8YYhzKIVDYtPIDKIevvKw+0ezXFQ=" providerId="None" clId="Web-{54B7B5D1-BA29-4383-B5E4-2C50337BEF84}"/>
    <pc:docChg chg="addSld delSld modSld modSection">
      <pc:chgData name="Kiran T" userId="0oSHPibCtLOmJ3Q8YYhzKIVDYtPIDKIevvKw+0ezXFQ=" providerId="None" clId="Web-{54B7B5D1-BA29-4383-B5E4-2C50337BEF84}" dt="2022-08-23T09:30:01.692" v="4"/>
      <pc:docMkLst>
        <pc:docMk/>
      </pc:docMkLst>
      <pc:sldChg chg="del">
        <pc:chgData name="Kiran T" userId="0oSHPibCtLOmJ3Q8YYhzKIVDYtPIDKIevvKw+0ezXFQ=" providerId="None" clId="Web-{54B7B5D1-BA29-4383-B5E4-2C50337BEF84}" dt="2022-08-23T09:29:50.832" v="1"/>
        <pc:sldMkLst>
          <pc:docMk/>
          <pc:sldMk cId="3497590110" sldId="2147470481"/>
        </pc:sldMkLst>
      </pc:sldChg>
      <pc:sldChg chg="modSp add replId modNotes">
        <pc:chgData name="Kiran T" userId="0oSHPibCtLOmJ3Q8YYhzKIVDYtPIDKIevvKw+0ezXFQ=" providerId="None" clId="Web-{54B7B5D1-BA29-4383-B5E4-2C50337BEF84}" dt="2022-08-23T09:30:01.692" v="4"/>
        <pc:sldMkLst>
          <pc:docMk/>
          <pc:sldMk cId="1102696977" sldId="2147470485"/>
        </pc:sldMkLst>
        <pc:spChg chg="mod">
          <ac:chgData name="Kiran T" userId="0oSHPibCtLOmJ3Q8YYhzKIVDYtPIDKIevvKw+0ezXFQ=" providerId="None" clId="Web-{54B7B5D1-BA29-4383-B5E4-2C50337BEF84}" dt="2022-08-23T09:29:58.988" v="3" actId="20577"/>
          <ac:spMkLst>
            <pc:docMk/>
            <pc:sldMk cId="1102696977" sldId="2147470485"/>
            <ac:spMk id="3" creationId="{3DF01F8B-D702-F8C8-12A3-FA89B11B7562}"/>
          </ac:spMkLst>
        </pc:spChg>
      </pc:sldChg>
    </pc:docChg>
  </pc:docChgLst>
  <pc:docChgLst>
    <pc:chgData name="Kiran T" userId="0oSHPibCtLOmJ3Q8YYhzKIVDYtPIDKIevvKw+0ezXFQ=" providerId="None" clId="Web-{757EA358-DCD5-4093-A4FE-700BF9230912}"/>
    <pc:docChg chg="addSld delSld modSld sldOrd modSection">
      <pc:chgData name="Kiran T" userId="0oSHPibCtLOmJ3Q8YYhzKIVDYtPIDKIevvKw+0ezXFQ=" providerId="None" clId="Web-{757EA358-DCD5-4093-A4FE-700BF9230912}" dt="2022-08-18T09:52:35.491" v="299" actId="20577"/>
      <pc:docMkLst>
        <pc:docMk/>
      </pc:docMkLst>
      <pc:sldChg chg="addSp delSp modSp">
        <pc:chgData name="Kiran T" userId="0oSHPibCtLOmJ3Q8YYhzKIVDYtPIDKIevvKw+0ezXFQ=" providerId="None" clId="Web-{757EA358-DCD5-4093-A4FE-700BF9230912}" dt="2022-08-18T08:41:54.655" v="12"/>
        <pc:sldMkLst>
          <pc:docMk/>
          <pc:sldMk cId="3544701719" sldId="2147470426"/>
        </pc:sldMkLst>
        <pc:spChg chg="mod">
          <ac:chgData name="Kiran T" userId="0oSHPibCtLOmJ3Q8YYhzKIVDYtPIDKIevvKw+0ezXFQ=" providerId="None" clId="Web-{757EA358-DCD5-4093-A4FE-700BF9230912}" dt="2022-08-18T08:32:01.391" v="1"/>
          <ac:spMkLst>
            <pc:docMk/>
            <pc:sldMk cId="3544701719" sldId="2147470426"/>
            <ac:spMk id="10" creationId="{C9E088C7-A6AD-7D10-7417-D0094B4FB87D}"/>
          </ac:spMkLst>
        </pc:spChg>
        <pc:spChg chg="mod">
          <ac:chgData name="Kiran T" userId="0oSHPibCtLOmJ3Q8YYhzKIVDYtPIDKIevvKw+0ezXFQ=" providerId="None" clId="Web-{757EA358-DCD5-4093-A4FE-700BF9230912}" dt="2022-08-18T08:32:01.422" v="2"/>
          <ac:spMkLst>
            <pc:docMk/>
            <pc:sldMk cId="3544701719" sldId="2147470426"/>
            <ac:spMk id="12" creationId="{6312ACFE-EAB8-0D1D-09DE-0AB1FBA2CF2F}"/>
          </ac:spMkLst>
        </pc:spChg>
        <pc:spChg chg="mod">
          <ac:chgData name="Kiran T" userId="0oSHPibCtLOmJ3Q8YYhzKIVDYtPIDKIevvKw+0ezXFQ=" providerId="None" clId="Web-{757EA358-DCD5-4093-A4FE-700BF9230912}" dt="2022-08-18T08:41:54.655" v="12"/>
          <ac:spMkLst>
            <pc:docMk/>
            <pc:sldMk cId="3544701719" sldId="2147470426"/>
            <ac:spMk id="17" creationId="{7D85FEEB-57C2-D540-3573-175158AD616C}"/>
          </ac:spMkLst>
        </pc:spChg>
        <pc:spChg chg="mod">
          <ac:chgData name="Kiran T" userId="0oSHPibCtLOmJ3Q8YYhzKIVDYtPIDKIevvKw+0ezXFQ=" providerId="None" clId="Web-{757EA358-DCD5-4093-A4FE-700BF9230912}" dt="2022-08-18T08:41:54.655" v="11"/>
          <ac:spMkLst>
            <pc:docMk/>
            <pc:sldMk cId="3544701719" sldId="2147470426"/>
            <ac:spMk id="20" creationId="{84FC91A3-C710-F7BD-E7FB-B5EC06D7DC8E}"/>
          </ac:spMkLst>
        </pc:spChg>
        <pc:grpChg chg="del">
          <ac:chgData name="Kiran T" userId="0oSHPibCtLOmJ3Q8YYhzKIVDYtPIDKIevvKw+0ezXFQ=" providerId="None" clId="Web-{757EA358-DCD5-4093-A4FE-700BF9230912}" dt="2022-08-18T08:32:04.547" v="4"/>
          <ac:grpSpMkLst>
            <pc:docMk/>
            <pc:sldMk cId="3544701719" sldId="2147470426"/>
            <ac:grpSpMk id="13" creationId="{32BED0B0-28C1-9DB2-DFBB-D66018F5FD59}"/>
          </ac:grpSpMkLst>
        </pc:grpChg>
        <pc:grpChg chg="add mod">
          <ac:chgData name="Kiran T" userId="0oSHPibCtLOmJ3Q8YYhzKIVDYtPIDKIevvKw+0ezXFQ=" providerId="None" clId="Web-{757EA358-DCD5-4093-A4FE-700BF9230912}" dt="2022-08-18T08:32:23.595" v="6" actId="1076"/>
          <ac:grpSpMkLst>
            <pc:docMk/>
            <pc:sldMk cId="3544701719" sldId="2147470426"/>
            <ac:grpSpMk id="26" creationId="{97BA0878-1ED9-CA5D-6B78-C88574D10366}"/>
          </ac:grpSpMkLst>
        </pc:grpChg>
        <pc:picChg chg="mod">
          <ac:chgData name="Kiran T" userId="0oSHPibCtLOmJ3Q8YYhzKIVDYtPIDKIevvKw+0ezXFQ=" providerId="None" clId="Web-{757EA358-DCD5-4093-A4FE-700BF9230912}" dt="2022-08-18T08:32:01.453" v="3"/>
          <ac:picMkLst>
            <pc:docMk/>
            <pc:sldMk cId="3544701719" sldId="2147470426"/>
            <ac:picMk id="7" creationId="{6EE2B9E9-C56A-849E-4E49-2082A1803D76}"/>
          </ac:picMkLst>
        </pc:picChg>
        <pc:picChg chg="mod">
          <ac:chgData name="Kiran T" userId="0oSHPibCtLOmJ3Q8YYhzKIVDYtPIDKIevvKw+0ezXFQ=" providerId="None" clId="Web-{757EA358-DCD5-4093-A4FE-700BF9230912}" dt="2022-08-18T08:41:54.655" v="10"/>
          <ac:picMkLst>
            <pc:docMk/>
            <pc:sldMk cId="3544701719" sldId="2147470426"/>
            <ac:picMk id="15" creationId="{820663CC-4956-3923-856F-0B1B596223E5}"/>
          </ac:picMkLst>
        </pc:picChg>
      </pc:sldChg>
      <pc:sldChg chg="addSp delSp modSp">
        <pc:chgData name="Kiran T" userId="0oSHPibCtLOmJ3Q8YYhzKIVDYtPIDKIevvKw+0ezXFQ=" providerId="None" clId="Web-{757EA358-DCD5-4093-A4FE-700BF9230912}" dt="2022-08-18T09:49:09.486" v="264" actId="1076"/>
        <pc:sldMkLst>
          <pc:docMk/>
          <pc:sldMk cId="3162139585" sldId="2147470427"/>
        </pc:sldMkLst>
        <pc:picChg chg="add mod">
          <ac:chgData name="Kiran T" userId="0oSHPibCtLOmJ3Q8YYhzKIVDYtPIDKIevvKw+0ezXFQ=" providerId="None" clId="Web-{757EA358-DCD5-4093-A4FE-700BF9230912}" dt="2022-08-18T09:49:09.486" v="264" actId="1076"/>
          <ac:picMkLst>
            <pc:docMk/>
            <pc:sldMk cId="3162139585" sldId="2147470427"/>
            <ac:picMk id="2" creationId="{72CCE7ED-2CDF-210D-C402-B806F19A1D47}"/>
          </ac:picMkLst>
        </pc:picChg>
        <pc:picChg chg="del">
          <ac:chgData name="Kiran T" userId="0oSHPibCtLOmJ3Q8YYhzKIVDYtPIDKIevvKw+0ezXFQ=" providerId="None" clId="Web-{757EA358-DCD5-4093-A4FE-700BF9230912}" dt="2022-08-18T09:48:42.313" v="261"/>
          <ac:picMkLst>
            <pc:docMk/>
            <pc:sldMk cId="3162139585" sldId="2147470427"/>
            <ac:picMk id="4" creationId="{7A6E4F09-DF10-B23B-CE80-F2481ECB4DC7}"/>
          </ac:picMkLst>
        </pc:picChg>
      </pc:sldChg>
      <pc:sldChg chg="addSp delSp modSp">
        <pc:chgData name="Kiran T" userId="0oSHPibCtLOmJ3Q8YYhzKIVDYtPIDKIevvKw+0ezXFQ=" providerId="None" clId="Web-{757EA358-DCD5-4093-A4FE-700BF9230912}" dt="2022-08-18T09:50:15.237" v="268" actId="1076"/>
        <pc:sldMkLst>
          <pc:docMk/>
          <pc:sldMk cId="2057480185" sldId="2147470434"/>
        </pc:sldMkLst>
        <pc:picChg chg="add del mod">
          <ac:chgData name="Kiran T" userId="0oSHPibCtLOmJ3Q8YYhzKIVDYtPIDKIevvKw+0ezXFQ=" providerId="None" clId="Web-{757EA358-DCD5-4093-A4FE-700BF9230912}" dt="2022-08-18T09:49:55.253" v="265"/>
          <ac:picMkLst>
            <pc:docMk/>
            <pc:sldMk cId="2057480185" sldId="2147470434"/>
            <ac:picMk id="2" creationId="{11E11DA3-699E-6A58-8827-A44069897963}"/>
          </ac:picMkLst>
        </pc:picChg>
        <pc:picChg chg="add mod">
          <ac:chgData name="Kiran T" userId="0oSHPibCtLOmJ3Q8YYhzKIVDYtPIDKIevvKw+0ezXFQ=" providerId="None" clId="Web-{757EA358-DCD5-4093-A4FE-700BF9230912}" dt="2022-08-18T09:50:15.237" v="268" actId="1076"/>
          <ac:picMkLst>
            <pc:docMk/>
            <pc:sldMk cId="2057480185" sldId="2147470434"/>
            <ac:picMk id="4" creationId="{15BE9C40-E56B-7C0E-352A-2D0EE0BADDB3}"/>
          </ac:picMkLst>
        </pc:picChg>
        <pc:picChg chg="del">
          <ac:chgData name="Kiran T" userId="0oSHPibCtLOmJ3Q8YYhzKIVDYtPIDKIevvKw+0ezXFQ=" providerId="None" clId="Web-{757EA358-DCD5-4093-A4FE-700BF9230912}" dt="2022-08-18T08:56:42.504" v="71"/>
          <ac:picMkLst>
            <pc:docMk/>
            <pc:sldMk cId="2057480185" sldId="2147470434"/>
            <ac:picMk id="5" creationId="{D823537E-5F56-CD24-044B-B9209B444B44}"/>
          </ac:picMkLst>
        </pc:picChg>
      </pc:sldChg>
      <pc:sldChg chg="addSp delSp modSp">
        <pc:chgData name="Kiran T" userId="0oSHPibCtLOmJ3Q8YYhzKIVDYtPIDKIevvKw+0ezXFQ=" providerId="None" clId="Web-{757EA358-DCD5-4093-A4FE-700BF9230912}" dt="2022-08-18T09:50:35.003" v="273"/>
        <pc:sldMkLst>
          <pc:docMk/>
          <pc:sldMk cId="465923843" sldId="2147470435"/>
        </pc:sldMkLst>
        <pc:spChg chg="mod">
          <ac:chgData name="Kiran T" userId="0oSHPibCtLOmJ3Q8YYhzKIVDYtPIDKIevvKw+0ezXFQ=" providerId="None" clId="Web-{757EA358-DCD5-4093-A4FE-700BF9230912}" dt="2022-08-18T09:08:14.568" v="103" actId="20577"/>
          <ac:spMkLst>
            <pc:docMk/>
            <pc:sldMk cId="465923843" sldId="2147470435"/>
            <ac:spMk id="6" creationId="{F54F202E-477D-8003-C9F8-49A43E46F51B}"/>
          </ac:spMkLst>
        </pc:spChg>
        <pc:spChg chg="add del topLvl">
          <ac:chgData name="Kiran T" userId="0oSHPibCtLOmJ3Q8YYhzKIVDYtPIDKIevvKw+0ezXFQ=" providerId="None" clId="Web-{757EA358-DCD5-4093-A4FE-700BF9230912}" dt="2022-08-18T09:04:28.594" v="90"/>
          <ac:spMkLst>
            <pc:docMk/>
            <pc:sldMk cId="465923843" sldId="2147470435"/>
            <ac:spMk id="31" creationId="{3EA365D9-AA01-5EFF-DFA9-E062A0E9BA88}"/>
          </ac:spMkLst>
        </pc:spChg>
        <pc:spChg chg="mod topLvl">
          <ac:chgData name="Kiran T" userId="0oSHPibCtLOmJ3Q8YYhzKIVDYtPIDKIevvKw+0ezXFQ=" providerId="None" clId="Web-{757EA358-DCD5-4093-A4FE-700BF9230912}" dt="2022-08-18T09:50:35.003" v="273"/>
          <ac:spMkLst>
            <pc:docMk/>
            <pc:sldMk cId="465923843" sldId="2147470435"/>
            <ac:spMk id="32" creationId="{0702584B-0427-AA76-D136-66A7426E6AEE}"/>
          </ac:spMkLst>
        </pc:spChg>
        <pc:spChg chg="add del topLvl">
          <ac:chgData name="Kiran T" userId="0oSHPibCtLOmJ3Q8YYhzKIVDYtPIDKIevvKw+0ezXFQ=" providerId="None" clId="Web-{757EA358-DCD5-4093-A4FE-700BF9230912}" dt="2022-08-18T09:04:26.469" v="89"/>
          <ac:spMkLst>
            <pc:docMk/>
            <pc:sldMk cId="465923843" sldId="2147470435"/>
            <ac:spMk id="33" creationId="{08FBA165-8B5F-6E9E-3FF0-F72668E48107}"/>
          </ac:spMkLst>
        </pc:spChg>
        <pc:spChg chg="mod topLvl">
          <ac:chgData name="Kiran T" userId="0oSHPibCtLOmJ3Q8YYhzKIVDYtPIDKIevvKw+0ezXFQ=" providerId="None" clId="Web-{757EA358-DCD5-4093-A4FE-700BF9230912}" dt="2022-08-18T09:50:34.988" v="272"/>
          <ac:spMkLst>
            <pc:docMk/>
            <pc:sldMk cId="465923843" sldId="2147470435"/>
            <ac:spMk id="34" creationId="{CF8D250B-D801-1B9C-1F57-E12B4A67E383}"/>
          </ac:spMkLst>
        </pc:spChg>
        <pc:spChg chg="del topLvl">
          <ac:chgData name="Kiran T" userId="0oSHPibCtLOmJ3Q8YYhzKIVDYtPIDKIevvKw+0ezXFQ=" providerId="None" clId="Web-{757EA358-DCD5-4093-A4FE-700BF9230912}" dt="2022-08-18T09:03:50.937" v="80"/>
          <ac:spMkLst>
            <pc:docMk/>
            <pc:sldMk cId="465923843" sldId="2147470435"/>
            <ac:spMk id="35" creationId="{A0115ADD-D342-67A0-5353-DB82B231064F}"/>
          </ac:spMkLst>
        </pc:spChg>
        <pc:spChg chg="mod topLvl">
          <ac:chgData name="Kiran T" userId="0oSHPibCtLOmJ3Q8YYhzKIVDYtPIDKIevvKw+0ezXFQ=" providerId="None" clId="Web-{757EA358-DCD5-4093-A4FE-700BF9230912}" dt="2022-08-18T09:50:34.972" v="271"/>
          <ac:spMkLst>
            <pc:docMk/>
            <pc:sldMk cId="465923843" sldId="2147470435"/>
            <ac:spMk id="36" creationId="{B0054DD5-DCE9-808C-0FBB-F1ED65262D44}"/>
          </ac:spMkLst>
        </pc:spChg>
        <pc:spChg chg="del topLvl">
          <ac:chgData name="Kiran T" userId="0oSHPibCtLOmJ3Q8YYhzKIVDYtPIDKIevvKw+0ezXFQ=" providerId="None" clId="Web-{757EA358-DCD5-4093-A4FE-700BF9230912}" dt="2022-08-18T09:03:47.577" v="79"/>
          <ac:spMkLst>
            <pc:docMk/>
            <pc:sldMk cId="465923843" sldId="2147470435"/>
            <ac:spMk id="37" creationId="{599DC25B-75E6-94EC-D344-CEB353D04130}"/>
          </ac:spMkLst>
        </pc:spChg>
        <pc:spChg chg="mod topLvl">
          <ac:chgData name="Kiran T" userId="0oSHPibCtLOmJ3Q8YYhzKIVDYtPIDKIevvKw+0ezXFQ=" providerId="None" clId="Web-{757EA358-DCD5-4093-A4FE-700BF9230912}" dt="2022-08-18T09:50:34.972" v="270"/>
          <ac:spMkLst>
            <pc:docMk/>
            <pc:sldMk cId="465923843" sldId="2147470435"/>
            <ac:spMk id="38" creationId="{98519DEF-D08D-E3CD-0C50-563ED3220EDE}"/>
          </ac:spMkLst>
        </pc:spChg>
        <pc:spChg chg="topLvl">
          <ac:chgData name="Kiran T" userId="0oSHPibCtLOmJ3Q8YYhzKIVDYtPIDKIevvKw+0ezXFQ=" providerId="None" clId="Web-{757EA358-DCD5-4093-A4FE-700BF9230912}" dt="2022-08-18T09:01:08.761" v="76"/>
          <ac:spMkLst>
            <pc:docMk/>
            <pc:sldMk cId="465923843" sldId="2147470435"/>
            <ac:spMk id="40" creationId="{6FA0342C-55FE-96BF-DF1F-FABFC7D0645A}"/>
          </ac:spMkLst>
        </pc:spChg>
        <pc:spChg chg="del topLvl">
          <ac:chgData name="Kiran T" userId="0oSHPibCtLOmJ3Q8YYhzKIVDYtPIDKIevvKw+0ezXFQ=" providerId="None" clId="Web-{757EA358-DCD5-4093-A4FE-700BF9230912}" dt="2022-08-18T09:04:23.422" v="88"/>
          <ac:spMkLst>
            <pc:docMk/>
            <pc:sldMk cId="465923843" sldId="2147470435"/>
            <ac:spMk id="41" creationId="{30CD1159-8C75-6063-02C5-73B59D7240CF}"/>
          </ac:spMkLst>
        </pc:spChg>
        <pc:spChg chg="mod topLvl">
          <ac:chgData name="Kiran T" userId="0oSHPibCtLOmJ3Q8YYhzKIVDYtPIDKIevvKw+0ezXFQ=" providerId="None" clId="Web-{757EA358-DCD5-4093-A4FE-700BF9230912}" dt="2022-08-18T09:50:34.957" v="269"/>
          <ac:spMkLst>
            <pc:docMk/>
            <pc:sldMk cId="465923843" sldId="2147470435"/>
            <ac:spMk id="42" creationId="{5F86FD75-CC78-7F27-7948-E7E55AF83E0D}"/>
          </ac:spMkLst>
        </pc:spChg>
        <pc:grpChg chg="del">
          <ac:chgData name="Kiran T" userId="0oSHPibCtLOmJ3Q8YYhzKIVDYtPIDKIevvKw+0ezXFQ=" providerId="None" clId="Web-{757EA358-DCD5-4093-A4FE-700BF9230912}" dt="2022-08-18T09:01:08.761" v="76"/>
          <ac:grpSpMkLst>
            <pc:docMk/>
            <pc:sldMk cId="465923843" sldId="2147470435"/>
            <ac:grpSpMk id="4" creationId="{57C0CEFA-4A66-8F7E-AE3C-2BE9CD61F33A}"/>
          </ac:grpSpMkLst>
        </pc:grpChg>
        <pc:grpChg chg="del">
          <ac:chgData name="Kiran T" userId="0oSHPibCtLOmJ3Q8YYhzKIVDYtPIDKIevvKw+0ezXFQ=" providerId="None" clId="Web-{757EA358-DCD5-4093-A4FE-700BF9230912}" dt="2022-08-18T09:00:58.432" v="74"/>
          <ac:grpSpMkLst>
            <pc:docMk/>
            <pc:sldMk cId="465923843" sldId="2147470435"/>
            <ac:grpSpMk id="7" creationId="{6C841AD0-E4A0-6B5A-97A3-DF8DEA99B4FE}"/>
          </ac:grpSpMkLst>
        </pc:grpChg>
        <pc:grpChg chg="del">
          <ac:chgData name="Kiran T" userId="0oSHPibCtLOmJ3Q8YYhzKIVDYtPIDKIevvKw+0ezXFQ=" providerId="None" clId="Web-{757EA358-DCD5-4093-A4FE-700BF9230912}" dt="2022-08-18T09:01:04.573" v="75"/>
          <ac:grpSpMkLst>
            <pc:docMk/>
            <pc:sldMk cId="465923843" sldId="2147470435"/>
            <ac:grpSpMk id="11" creationId="{17E3DA65-F0D6-F701-9FB9-887E05A6DA02}"/>
          </ac:grpSpMkLst>
        </pc:grpChg>
        <pc:grpChg chg="del">
          <ac:chgData name="Kiran T" userId="0oSHPibCtLOmJ3Q8YYhzKIVDYtPIDKIevvKw+0ezXFQ=" providerId="None" clId="Web-{757EA358-DCD5-4093-A4FE-700BF9230912}" dt="2022-08-18T09:01:13.558" v="77"/>
          <ac:grpSpMkLst>
            <pc:docMk/>
            <pc:sldMk cId="465923843" sldId="2147470435"/>
            <ac:grpSpMk id="16" creationId="{99AEFBA7-8CBC-9D1C-8DAB-1C17E4EB53B8}"/>
          </ac:grpSpMkLst>
        </pc:grpChg>
        <pc:grpChg chg="del">
          <ac:chgData name="Kiran T" userId="0oSHPibCtLOmJ3Q8YYhzKIVDYtPIDKIevvKw+0ezXFQ=" providerId="None" clId="Web-{757EA358-DCD5-4093-A4FE-700BF9230912}" dt="2022-08-18T09:01:18.511" v="78"/>
          <ac:grpSpMkLst>
            <pc:docMk/>
            <pc:sldMk cId="465923843" sldId="2147470435"/>
            <ac:grpSpMk id="20" creationId="{BA5CC494-4C3E-17B4-D698-07ABD1DC1494}"/>
          </ac:grpSpMkLst>
        </pc:grpChg>
        <pc:grpChg chg="add del topLvl">
          <ac:chgData name="Kiran T" userId="0oSHPibCtLOmJ3Q8YYhzKIVDYtPIDKIevvKw+0ezXFQ=" providerId="None" clId="Web-{757EA358-DCD5-4093-A4FE-700BF9230912}" dt="2022-08-18T09:04:20.344" v="87"/>
          <ac:grpSpMkLst>
            <pc:docMk/>
            <pc:sldMk cId="465923843" sldId="2147470435"/>
            <ac:grpSpMk id="39" creationId="{FC75E1F9-6F15-3DB7-B7D8-281F633D14FF}"/>
          </ac:grpSpMkLst>
        </pc:grpChg>
      </pc:sldChg>
      <pc:sldChg chg="addSp delSp modSp">
        <pc:chgData name="Kiran T" userId="0oSHPibCtLOmJ3Q8YYhzKIVDYtPIDKIevvKw+0ezXFQ=" providerId="None" clId="Web-{757EA358-DCD5-4093-A4FE-700BF9230912}" dt="2022-08-18T09:42:29.523" v="170" actId="14100"/>
        <pc:sldMkLst>
          <pc:docMk/>
          <pc:sldMk cId="3374938095" sldId="2147470438"/>
        </pc:sldMkLst>
        <pc:picChg chg="add del mod">
          <ac:chgData name="Kiran T" userId="0oSHPibCtLOmJ3Q8YYhzKIVDYtPIDKIevvKw+0ezXFQ=" providerId="None" clId="Web-{757EA358-DCD5-4093-A4FE-700BF9230912}" dt="2022-08-18T09:21:21.884" v="112"/>
          <ac:picMkLst>
            <pc:docMk/>
            <pc:sldMk cId="3374938095" sldId="2147470438"/>
            <ac:picMk id="2" creationId="{17D4C8E8-86C1-E46E-949E-09E09E29FB87}"/>
          </ac:picMkLst>
        </pc:picChg>
        <pc:picChg chg="add del mod">
          <ac:chgData name="Kiran T" userId="0oSHPibCtLOmJ3Q8YYhzKIVDYtPIDKIevvKw+0ezXFQ=" providerId="None" clId="Web-{757EA358-DCD5-4093-A4FE-700BF9230912}" dt="2022-08-18T09:32:15.384" v="125"/>
          <ac:picMkLst>
            <pc:docMk/>
            <pc:sldMk cId="3374938095" sldId="2147470438"/>
            <ac:picMk id="3" creationId="{0A5B5EAA-571A-76C5-5BE8-8EA832DABE8D}"/>
          </ac:picMkLst>
        </pc:picChg>
        <pc:picChg chg="add mod">
          <ac:chgData name="Kiran T" userId="0oSHPibCtLOmJ3Q8YYhzKIVDYtPIDKIevvKw+0ezXFQ=" providerId="None" clId="Web-{757EA358-DCD5-4093-A4FE-700BF9230912}" dt="2022-08-18T09:42:29.523" v="170" actId="14100"/>
          <ac:picMkLst>
            <pc:docMk/>
            <pc:sldMk cId="3374938095" sldId="2147470438"/>
            <ac:picMk id="4" creationId="{6C3C5EE8-A460-0DFC-AB05-46DE94262A75}"/>
          </ac:picMkLst>
        </pc:picChg>
      </pc:sldChg>
      <pc:sldChg chg="delSp modSp">
        <pc:chgData name="Kiran T" userId="0oSHPibCtLOmJ3Q8YYhzKIVDYtPIDKIevvKw+0ezXFQ=" providerId="None" clId="Web-{757EA358-DCD5-4093-A4FE-700BF9230912}" dt="2022-08-18T08:53:24.500" v="44" actId="1076"/>
        <pc:sldMkLst>
          <pc:docMk/>
          <pc:sldMk cId="1192957760" sldId="2147470456"/>
        </pc:sldMkLst>
        <pc:spChg chg="mod">
          <ac:chgData name="Kiran T" userId="0oSHPibCtLOmJ3Q8YYhzKIVDYtPIDKIevvKw+0ezXFQ=" providerId="None" clId="Web-{757EA358-DCD5-4093-A4FE-700BF9230912}" dt="2022-08-18T08:52:14.326" v="25" actId="20577"/>
          <ac:spMkLst>
            <pc:docMk/>
            <pc:sldMk cId="1192957760" sldId="2147470456"/>
            <ac:spMk id="6" creationId="{F54F202E-477D-8003-C9F8-49A43E46F51B}"/>
          </ac:spMkLst>
        </pc:spChg>
        <pc:spChg chg="mod topLvl">
          <ac:chgData name="Kiran T" userId="0oSHPibCtLOmJ3Q8YYhzKIVDYtPIDKIevvKw+0ezXFQ=" providerId="None" clId="Web-{757EA358-DCD5-4093-A4FE-700BF9230912}" dt="2022-08-18T08:52:52.108" v="33"/>
          <ac:spMkLst>
            <pc:docMk/>
            <pc:sldMk cId="1192957760" sldId="2147470456"/>
            <ac:spMk id="31" creationId="{3EA365D9-AA01-5EFF-DFA9-E062A0E9BA88}"/>
          </ac:spMkLst>
        </pc:spChg>
        <pc:spChg chg="topLvl">
          <ac:chgData name="Kiran T" userId="0oSHPibCtLOmJ3Q8YYhzKIVDYtPIDKIevvKw+0ezXFQ=" providerId="None" clId="Web-{757EA358-DCD5-4093-A4FE-700BF9230912}" dt="2022-08-18T08:52:48.593" v="32"/>
          <ac:spMkLst>
            <pc:docMk/>
            <pc:sldMk cId="1192957760" sldId="2147470456"/>
            <ac:spMk id="32" creationId="{0702584B-0427-AA76-D136-66A7426E6AEE}"/>
          </ac:spMkLst>
        </pc:spChg>
        <pc:spChg chg="mod topLvl">
          <ac:chgData name="Kiran T" userId="0oSHPibCtLOmJ3Q8YYhzKIVDYtPIDKIevvKw+0ezXFQ=" providerId="None" clId="Web-{757EA358-DCD5-4093-A4FE-700BF9230912}" dt="2022-08-18T08:52:41.780" v="31"/>
          <ac:spMkLst>
            <pc:docMk/>
            <pc:sldMk cId="1192957760" sldId="2147470456"/>
            <ac:spMk id="33" creationId="{08FBA165-8B5F-6E9E-3FF0-F72668E48107}"/>
          </ac:spMkLst>
        </pc:spChg>
        <pc:spChg chg="topLvl">
          <ac:chgData name="Kiran T" userId="0oSHPibCtLOmJ3Q8YYhzKIVDYtPIDKIevvKw+0ezXFQ=" providerId="None" clId="Web-{757EA358-DCD5-4093-A4FE-700BF9230912}" dt="2022-08-18T08:52:38.358" v="30"/>
          <ac:spMkLst>
            <pc:docMk/>
            <pc:sldMk cId="1192957760" sldId="2147470456"/>
            <ac:spMk id="34" creationId="{CF8D250B-D801-1B9C-1F57-E12B4A67E383}"/>
          </ac:spMkLst>
        </pc:spChg>
        <pc:spChg chg="mod topLvl">
          <ac:chgData name="Kiran T" userId="0oSHPibCtLOmJ3Q8YYhzKIVDYtPIDKIevvKw+0ezXFQ=" providerId="None" clId="Web-{757EA358-DCD5-4093-A4FE-700BF9230912}" dt="2022-08-18T08:52:24.045" v="27"/>
          <ac:spMkLst>
            <pc:docMk/>
            <pc:sldMk cId="1192957760" sldId="2147470456"/>
            <ac:spMk id="35" creationId="{A0115ADD-D342-67A0-5353-DB82B231064F}"/>
          </ac:spMkLst>
        </pc:spChg>
        <pc:spChg chg="topLvl">
          <ac:chgData name="Kiran T" userId="0oSHPibCtLOmJ3Q8YYhzKIVDYtPIDKIevvKw+0ezXFQ=" providerId="None" clId="Web-{757EA358-DCD5-4093-A4FE-700BF9230912}" dt="2022-08-18T08:52:20.170" v="26"/>
          <ac:spMkLst>
            <pc:docMk/>
            <pc:sldMk cId="1192957760" sldId="2147470456"/>
            <ac:spMk id="36" creationId="{B0054DD5-DCE9-808C-0FBB-F1ED65262D44}"/>
          </ac:spMkLst>
        </pc:spChg>
        <pc:spChg chg="mod topLvl">
          <ac:chgData name="Kiran T" userId="0oSHPibCtLOmJ3Q8YYhzKIVDYtPIDKIevvKw+0ezXFQ=" providerId="None" clId="Web-{757EA358-DCD5-4093-A4FE-700BF9230912}" dt="2022-08-18T08:51:58.513" v="21"/>
          <ac:spMkLst>
            <pc:docMk/>
            <pc:sldMk cId="1192957760" sldId="2147470456"/>
            <ac:spMk id="37" creationId="{599DC25B-75E6-94EC-D344-CEB353D04130}"/>
          </ac:spMkLst>
        </pc:spChg>
        <pc:spChg chg="mod topLvl">
          <ac:chgData name="Kiran T" userId="0oSHPibCtLOmJ3Q8YYhzKIVDYtPIDKIevvKw+0ezXFQ=" providerId="None" clId="Web-{757EA358-DCD5-4093-A4FE-700BF9230912}" dt="2022-08-18T08:51:05.856" v="19"/>
          <ac:spMkLst>
            <pc:docMk/>
            <pc:sldMk cId="1192957760" sldId="2147470456"/>
            <ac:spMk id="38" creationId="{98519DEF-D08D-E3CD-0C50-563ED3220EDE}"/>
          </ac:spMkLst>
        </pc:spChg>
        <pc:spChg chg="mod topLvl">
          <ac:chgData name="Kiran T" userId="0oSHPibCtLOmJ3Q8YYhzKIVDYtPIDKIevvKw+0ezXFQ=" providerId="None" clId="Web-{757EA358-DCD5-4093-A4FE-700BF9230912}" dt="2022-08-18T08:52:31.686" v="29"/>
          <ac:spMkLst>
            <pc:docMk/>
            <pc:sldMk cId="1192957760" sldId="2147470456"/>
            <ac:spMk id="41" creationId="{30CD1159-8C75-6063-02C5-73B59D7240CF}"/>
          </ac:spMkLst>
        </pc:spChg>
        <pc:spChg chg="topLvl">
          <ac:chgData name="Kiran T" userId="0oSHPibCtLOmJ3Q8YYhzKIVDYtPIDKIevvKw+0ezXFQ=" providerId="None" clId="Web-{757EA358-DCD5-4093-A4FE-700BF9230912}" dt="2022-08-18T08:52:28.264" v="28"/>
          <ac:spMkLst>
            <pc:docMk/>
            <pc:sldMk cId="1192957760" sldId="2147470456"/>
            <ac:spMk id="42" creationId="{5F86FD75-CC78-7F27-7948-E7E55AF83E0D}"/>
          </ac:spMkLst>
        </pc:spChg>
        <pc:grpChg chg="del mod">
          <ac:chgData name="Kiran T" userId="0oSHPibCtLOmJ3Q8YYhzKIVDYtPIDKIevvKw+0ezXFQ=" providerId="None" clId="Web-{757EA358-DCD5-4093-A4FE-700BF9230912}" dt="2022-08-18T08:51:05.856" v="19"/>
          <ac:grpSpMkLst>
            <pc:docMk/>
            <pc:sldMk cId="1192957760" sldId="2147470456"/>
            <ac:grpSpMk id="7" creationId="{6C841AD0-E4A0-6B5A-97A3-DF8DEA99B4FE}"/>
          </ac:grpSpMkLst>
        </pc:grpChg>
        <pc:grpChg chg="del">
          <ac:chgData name="Kiran T" userId="0oSHPibCtLOmJ3Q8YYhzKIVDYtPIDKIevvKw+0ezXFQ=" providerId="None" clId="Web-{757EA358-DCD5-4093-A4FE-700BF9230912}" dt="2022-08-18T08:52:20.170" v="26"/>
          <ac:grpSpMkLst>
            <pc:docMk/>
            <pc:sldMk cId="1192957760" sldId="2147470456"/>
            <ac:grpSpMk id="11" creationId="{17E3DA65-F0D6-F701-9FB9-887E05A6DA02}"/>
          </ac:grpSpMkLst>
        </pc:grpChg>
        <pc:grpChg chg="del">
          <ac:chgData name="Kiran T" userId="0oSHPibCtLOmJ3Q8YYhzKIVDYtPIDKIevvKw+0ezXFQ=" providerId="None" clId="Web-{757EA358-DCD5-4093-A4FE-700BF9230912}" dt="2022-08-18T08:52:38.358" v="30"/>
          <ac:grpSpMkLst>
            <pc:docMk/>
            <pc:sldMk cId="1192957760" sldId="2147470456"/>
            <ac:grpSpMk id="16" creationId="{99AEFBA7-8CBC-9D1C-8DAB-1C17E4EB53B8}"/>
          </ac:grpSpMkLst>
        </pc:grpChg>
        <pc:grpChg chg="del">
          <ac:chgData name="Kiran T" userId="0oSHPibCtLOmJ3Q8YYhzKIVDYtPIDKIevvKw+0ezXFQ=" providerId="None" clId="Web-{757EA358-DCD5-4093-A4FE-700BF9230912}" dt="2022-08-18T08:52:48.593" v="32"/>
          <ac:grpSpMkLst>
            <pc:docMk/>
            <pc:sldMk cId="1192957760" sldId="2147470456"/>
            <ac:grpSpMk id="20" creationId="{BA5CC494-4C3E-17B4-D698-07ABD1DC1494}"/>
          </ac:grpSpMkLst>
        </pc:grpChg>
        <pc:grpChg chg="del">
          <ac:chgData name="Kiran T" userId="0oSHPibCtLOmJ3Q8YYhzKIVDYtPIDKIevvKw+0ezXFQ=" providerId="None" clId="Web-{757EA358-DCD5-4093-A4FE-700BF9230912}" dt="2022-08-18T08:52:28.264" v="28"/>
          <ac:grpSpMkLst>
            <pc:docMk/>
            <pc:sldMk cId="1192957760" sldId="2147470456"/>
            <ac:grpSpMk id="39" creationId="{FC75E1F9-6F15-3DB7-B7D8-281F633D14FF}"/>
          </ac:grpSpMkLst>
        </pc:grpChg>
        <pc:cxnChg chg="mod">
          <ac:chgData name="Kiran T" userId="0oSHPibCtLOmJ3Q8YYhzKIVDYtPIDKIevvKw+0ezXFQ=" providerId="None" clId="Web-{757EA358-DCD5-4093-A4FE-700BF9230912}" dt="2022-08-18T08:53:08.781" v="38"/>
          <ac:cxnSpMkLst>
            <pc:docMk/>
            <pc:sldMk cId="1192957760" sldId="2147470456"/>
            <ac:cxnSpMk id="13" creationId="{DBBD632E-A4C1-C3BA-3C0A-CF9C21F0AD70}"/>
          </ac:cxnSpMkLst>
        </pc:cxnChg>
        <pc:cxnChg chg="mod">
          <ac:chgData name="Kiran T" userId="0oSHPibCtLOmJ3Q8YYhzKIVDYtPIDKIevvKw+0ezXFQ=" providerId="None" clId="Web-{757EA358-DCD5-4093-A4FE-700BF9230912}" dt="2022-08-18T08:53:08.796" v="39"/>
          <ac:cxnSpMkLst>
            <pc:docMk/>
            <pc:sldMk cId="1192957760" sldId="2147470456"/>
            <ac:cxnSpMk id="27" creationId="{B52C38AA-50FF-27EE-CE2C-44064F8730CF}"/>
          </ac:cxnSpMkLst>
        </pc:cxnChg>
        <pc:cxnChg chg="mod">
          <ac:chgData name="Kiran T" userId="0oSHPibCtLOmJ3Q8YYhzKIVDYtPIDKIevvKw+0ezXFQ=" providerId="None" clId="Web-{757EA358-DCD5-4093-A4FE-700BF9230912}" dt="2022-08-18T08:53:24.500" v="44" actId="1076"/>
          <ac:cxnSpMkLst>
            <pc:docMk/>
            <pc:sldMk cId="1192957760" sldId="2147470456"/>
            <ac:cxnSpMk id="28" creationId="{D379AA86-5EC8-D0E9-F2FA-9CA4CAF1CE35}"/>
          </ac:cxnSpMkLst>
        </pc:cxnChg>
        <pc:cxnChg chg="mod">
          <ac:chgData name="Kiran T" userId="0oSHPibCtLOmJ3Q8YYhzKIVDYtPIDKIevvKw+0ezXFQ=" providerId="None" clId="Web-{757EA358-DCD5-4093-A4FE-700BF9230912}" dt="2022-08-18T08:53:08.812" v="41"/>
          <ac:cxnSpMkLst>
            <pc:docMk/>
            <pc:sldMk cId="1192957760" sldId="2147470456"/>
            <ac:cxnSpMk id="29" creationId="{C949A126-23DC-0D97-F914-7D074BC061C7}"/>
          </ac:cxnSpMkLst>
        </pc:cxnChg>
      </pc:sldChg>
      <pc:sldChg chg="addSp delSp modSp del">
        <pc:chgData name="Kiran T" userId="0oSHPibCtLOmJ3Q8YYhzKIVDYtPIDKIevvKw+0ezXFQ=" providerId="None" clId="Web-{757EA358-DCD5-4093-A4FE-700BF9230912}" dt="2022-08-18T08:56:15.535" v="70"/>
        <pc:sldMkLst>
          <pc:docMk/>
          <pc:sldMk cId="698664103" sldId="2147470457"/>
        </pc:sldMkLst>
        <pc:spChg chg="mod topLvl">
          <ac:chgData name="Kiran T" userId="0oSHPibCtLOmJ3Q8YYhzKIVDYtPIDKIevvKw+0ezXFQ=" providerId="None" clId="Web-{757EA358-DCD5-4093-A4FE-700BF9230912}" dt="2022-08-18T08:53:40.563" v="46"/>
          <ac:spMkLst>
            <pc:docMk/>
            <pc:sldMk cId="698664103" sldId="2147470457"/>
            <ac:spMk id="41" creationId="{30CD1159-8C75-6063-02C5-73B59D7240CF}"/>
          </ac:spMkLst>
        </pc:spChg>
        <pc:spChg chg="topLvl">
          <ac:chgData name="Kiran T" userId="0oSHPibCtLOmJ3Q8YYhzKIVDYtPIDKIevvKw+0ezXFQ=" providerId="None" clId="Web-{757EA358-DCD5-4093-A4FE-700BF9230912}" dt="2022-08-18T08:53:36.719" v="45"/>
          <ac:spMkLst>
            <pc:docMk/>
            <pc:sldMk cId="698664103" sldId="2147470457"/>
            <ac:spMk id="42" creationId="{5F86FD75-CC78-7F27-7948-E7E55AF83E0D}"/>
          </ac:spMkLst>
        </pc:spChg>
        <pc:grpChg chg="add ord">
          <ac:chgData name="Kiran T" userId="0oSHPibCtLOmJ3Q8YYhzKIVDYtPIDKIevvKw+0ezXFQ=" providerId="None" clId="Web-{757EA358-DCD5-4093-A4FE-700BF9230912}" dt="2022-08-18T08:54:04.001" v="48"/>
          <ac:grpSpMkLst>
            <pc:docMk/>
            <pc:sldMk cId="698664103" sldId="2147470457"/>
            <ac:grpSpMk id="4" creationId="{66C6B524-BA25-83C9-DBE6-3077174EEED9}"/>
          </ac:grpSpMkLst>
        </pc:grpChg>
        <pc:grpChg chg="del">
          <ac:chgData name="Kiran T" userId="0oSHPibCtLOmJ3Q8YYhzKIVDYtPIDKIevvKw+0ezXFQ=" providerId="None" clId="Web-{757EA358-DCD5-4093-A4FE-700BF9230912}" dt="2022-08-18T08:53:36.719" v="45"/>
          <ac:grpSpMkLst>
            <pc:docMk/>
            <pc:sldMk cId="698664103" sldId="2147470457"/>
            <ac:grpSpMk id="39" creationId="{FC75E1F9-6F15-3DB7-B7D8-281F633D14FF}"/>
          </ac:grpSpMkLst>
        </pc:grpChg>
      </pc:sldChg>
      <pc:sldChg chg="addSp delSp modSp">
        <pc:chgData name="Kiran T" userId="0oSHPibCtLOmJ3Q8YYhzKIVDYtPIDKIevvKw+0ezXFQ=" providerId="None" clId="Web-{757EA358-DCD5-4093-A4FE-700BF9230912}" dt="2022-08-18T09:33:24.010" v="133" actId="1076"/>
        <pc:sldMkLst>
          <pc:docMk/>
          <pc:sldMk cId="1516964259" sldId="2147470464"/>
        </pc:sldMkLst>
        <pc:picChg chg="add del mod">
          <ac:chgData name="Kiran T" userId="0oSHPibCtLOmJ3Q8YYhzKIVDYtPIDKIevvKw+0ezXFQ=" providerId="None" clId="Web-{757EA358-DCD5-4093-A4FE-700BF9230912}" dt="2022-08-18T09:29:05.816" v="118"/>
          <ac:picMkLst>
            <pc:docMk/>
            <pc:sldMk cId="1516964259" sldId="2147470464"/>
            <ac:picMk id="2" creationId="{7334BE1F-8C8E-3B55-D42A-F12EDFB6212F}"/>
          </ac:picMkLst>
        </pc:picChg>
        <pc:picChg chg="add del mod">
          <ac:chgData name="Kiran T" userId="0oSHPibCtLOmJ3Q8YYhzKIVDYtPIDKIevvKw+0ezXFQ=" providerId="None" clId="Web-{757EA358-DCD5-4093-A4FE-700BF9230912}" dt="2022-08-18T09:21:12.336" v="110"/>
          <ac:picMkLst>
            <pc:docMk/>
            <pc:sldMk cId="1516964259" sldId="2147470464"/>
            <ac:picMk id="3" creationId="{BA50CFAF-0B17-BF0F-754B-689B4C2AD350}"/>
          </ac:picMkLst>
        </pc:picChg>
        <pc:picChg chg="add mod">
          <ac:chgData name="Kiran T" userId="0oSHPibCtLOmJ3Q8YYhzKIVDYtPIDKIevvKw+0ezXFQ=" providerId="None" clId="Web-{757EA358-DCD5-4093-A4FE-700BF9230912}" dt="2022-08-18T09:33:24.010" v="133" actId="1076"/>
          <ac:picMkLst>
            <pc:docMk/>
            <pc:sldMk cId="1516964259" sldId="2147470464"/>
            <ac:picMk id="4" creationId="{C0BADC1B-845E-A3FF-A604-CE2A70706AA1}"/>
          </ac:picMkLst>
        </pc:picChg>
      </pc:sldChg>
      <pc:sldChg chg="addSp modSp">
        <pc:chgData name="Kiran T" userId="0oSHPibCtLOmJ3Q8YYhzKIVDYtPIDKIevvKw+0ezXFQ=" providerId="None" clId="Web-{757EA358-DCD5-4093-A4FE-700BF9230912}" dt="2022-08-18T09:38:55.252" v="162" actId="14100"/>
        <pc:sldMkLst>
          <pc:docMk/>
          <pc:sldMk cId="3668948412" sldId="2147470465"/>
        </pc:sldMkLst>
        <pc:spChg chg="mod">
          <ac:chgData name="Kiran T" userId="0oSHPibCtLOmJ3Q8YYhzKIVDYtPIDKIevvKw+0ezXFQ=" providerId="None" clId="Web-{757EA358-DCD5-4093-A4FE-700BF9230912}" dt="2022-08-18T09:35:23.482" v="152" actId="20577"/>
          <ac:spMkLst>
            <pc:docMk/>
            <pc:sldMk cId="3668948412" sldId="2147470465"/>
            <ac:spMk id="10" creationId="{0CB7CF08-A1AD-2982-0012-8F21EA99F732}"/>
          </ac:spMkLst>
        </pc:spChg>
        <pc:picChg chg="add mod">
          <ac:chgData name="Kiran T" userId="0oSHPibCtLOmJ3Q8YYhzKIVDYtPIDKIevvKw+0ezXFQ=" providerId="None" clId="Web-{757EA358-DCD5-4093-A4FE-700BF9230912}" dt="2022-08-18T09:38:55.252" v="162" actId="14100"/>
          <ac:picMkLst>
            <pc:docMk/>
            <pc:sldMk cId="3668948412" sldId="2147470465"/>
            <ac:picMk id="2" creationId="{544091CC-FE0A-2713-0D90-06A400D537C5}"/>
          </ac:picMkLst>
        </pc:picChg>
      </pc:sldChg>
      <pc:sldChg chg="addSp modSp">
        <pc:chgData name="Kiran T" userId="0oSHPibCtLOmJ3Q8YYhzKIVDYtPIDKIevvKw+0ezXFQ=" providerId="None" clId="Web-{757EA358-DCD5-4093-A4FE-700BF9230912}" dt="2022-08-18T09:39:45.488" v="164" actId="1076"/>
        <pc:sldMkLst>
          <pc:docMk/>
          <pc:sldMk cId="2141482314" sldId="2147470466"/>
        </pc:sldMkLst>
        <pc:picChg chg="add mod">
          <ac:chgData name="Kiran T" userId="0oSHPibCtLOmJ3Q8YYhzKIVDYtPIDKIevvKw+0ezXFQ=" providerId="None" clId="Web-{757EA358-DCD5-4093-A4FE-700BF9230912}" dt="2022-08-18T09:39:45.488" v="164" actId="1076"/>
          <ac:picMkLst>
            <pc:docMk/>
            <pc:sldMk cId="2141482314" sldId="2147470466"/>
            <ac:picMk id="2" creationId="{8A444A37-F162-3461-3479-7B819B61B18B}"/>
          </ac:picMkLst>
        </pc:picChg>
      </pc:sldChg>
      <pc:sldChg chg="addSp delSp modSp">
        <pc:chgData name="Kiran T" userId="0oSHPibCtLOmJ3Q8YYhzKIVDYtPIDKIevvKw+0ezXFQ=" providerId="None" clId="Web-{757EA358-DCD5-4093-A4FE-700BF9230912}" dt="2022-08-18T09:39:56.019" v="165" actId="1076"/>
        <pc:sldMkLst>
          <pc:docMk/>
          <pc:sldMk cId="4192946190" sldId="2147470467"/>
        </pc:sldMkLst>
        <pc:picChg chg="add del mod">
          <ac:chgData name="Kiran T" userId="0oSHPibCtLOmJ3Q8YYhzKIVDYtPIDKIevvKw+0ezXFQ=" providerId="None" clId="Web-{757EA358-DCD5-4093-A4FE-700BF9230912}" dt="2022-08-18T09:36:22.561" v="154"/>
          <ac:picMkLst>
            <pc:docMk/>
            <pc:sldMk cId="4192946190" sldId="2147470467"/>
            <ac:picMk id="2" creationId="{16F17CDC-D9BE-E413-2462-C6F3B9434F63}"/>
          </ac:picMkLst>
        </pc:picChg>
        <pc:picChg chg="add mod">
          <ac:chgData name="Kiran T" userId="0oSHPibCtLOmJ3Q8YYhzKIVDYtPIDKIevvKw+0ezXFQ=" providerId="None" clId="Web-{757EA358-DCD5-4093-A4FE-700BF9230912}" dt="2022-08-18T09:39:56.019" v="165" actId="1076"/>
          <ac:picMkLst>
            <pc:docMk/>
            <pc:sldMk cId="4192946190" sldId="2147470467"/>
            <ac:picMk id="3" creationId="{2A3F6126-C978-0E6E-EBBD-F560C2C480BC}"/>
          </ac:picMkLst>
        </pc:picChg>
      </pc:sldChg>
      <pc:sldChg chg="del">
        <pc:chgData name="Kiran T" userId="0oSHPibCtLOmJ3Q8YYhzKIVDYtPIDKIevvKw+0ezXFQ=" providerId="None" clId="Web-{757EA358-DCD5-4093-A4FE-700BF9230912}" dt="2022-08-18T09:47:22.124" v="254"/>
        <pc:sldMkLst>
          <pc:docMk/>
          <pc:sldMk cId="3353146967" sldId="2147470468"/>
        </pc:sldMkLst>
      </pc:sldChg>
      <pc:sldChg chg="modSp del">
        <pc:chgData name="Kiran T" userId="0oSHPibCtLOmJ3Q8YYhzKIVDYtPIDKIevvKw+0ezXFQ=" providerId="None" clId="Web-{757EA358-DCD5-4093-A4FE-700BF9230912}" dt="2022-08-18T09:46:28.654" v="224"/>
        <pc:sldMkLst>
          <pc:docMk/>
          <pc:sldMk cId="1777590288" sldId="2147470470"/>
        </pc:sldMkLst>
        <pc:spChg chg="mod">
          <ac:chgData name="Kiran T" userId="0oSHPibCtLOmJ3Q8YYhzKIVDYtPIDKIevvKw+0ezXFQ=" providerId="None" clId="Web-{757EA358-DCD5-4093-A4FE-700BF9230912}" dt="2022-08-18T09:43:00.946" v="175" actId="20577"/>
          <ac:spMkLst>
            <pc:docMk/>
            <pc:sldMk cId="1777590288" sldId="2147470470"/>
            <ac:spMk id="12" creationId="{B246AE9E-29BA-2966-4408-E8BACCABBE27}"/>
          </ac:spMkLst>
        </pc:spChg>
      </pc:sldChg>
      <pc:sldChg chg="addSp modSp add replId">
        <pc:chgData name="Kiran T" userId="0oSHPibCtLOmJ3Q8YYhzKIVDYtPIDKIevvKw+0ezXFQ=" providerId="None" clId="Web-{757EA358-DCD5-4093-A4FE-700BF9230912}" dt="2022-08-18T08:56:10.004" v="69"/>
        <pc:sldMkLst>
          <pc:docMk/>
          <pc:sldMk cId="1230627232" sldId="2147470474"/>
        </pc:sldMkLst>
        <pc:spChg chg="mod">
          <ac:chgData name="Kiran T" userId="0oSHPibCtLOmJ3Q8YYhzKIVDYtPIDKIevvKw+0ezXFQ=" providerId="None" clId="Web-{757EA358-DCD5-4093-A4FE-700BF9230912}" dt="2022-08-18T08:55:04.737" v="55"/>
          <ac:spMkLst>
            <pc:docMk/>
            <pc:sldMk cId="1230627232" sldId="2147470474"/>
            <ac:spMk id="31" creationId="{3EA365D9-AA01-5EFF-DFA9-E062A0E9BA88}"/>
          </ac:spMkLst>
        </pc:spChg>
        <pc:spChg chg="mod">
          <ac:chgData name="Kiran T" userId="0oSHPibCtLOmJ3Q8YYhzKIVDYtPIDKIevvKw+0ezXFQ=" providerId="None" clId="Web-{757EA358-DCD5-4093-A4FE-700BF9230912}" dt="2022-08-18T08:55:04.721" v="54"/>
          <ac:spMkLst>
            <pc:docMk/>
            <pc:sldMk cId="1230627232" sldId="2147470474"/>
            <ac:spMk id="33" creationId="{08FBA165-8B5F-6E9E-3FF0-F72668E48107}"/>
          </ac:spMkLst>
        </pc:spChg>
        <pc:spChg chg="mod">
          <ac:chgData name="Kiran T" userId="0oSHPibCtLOmJ3Q8YYhzKIVDYtPIDKIevvKw+0ezXFQ=" providerId="None" clId="Web-{757EA358-DCD5-4093-A4FE-700BF9230912}" dt="2022-08-18T08:55:04.705" v="53"/>
          <ac:spMkLst>
            <pc:docMk/>
            <pc:sldMk cId="1230627232" sldId="2147470474"/>
            <ac:spMk id="35" creationId="{A0115ADD-D342-67A0-5353-DB82B231064F}"/>
          </ac:spMkLst>
        </pc:spChg>
        <pc:spChg chg="mod">
          <ac:chgData name="Kiran T" userId="0oSHPibCtLOmJ3Q8YYhzKIVDYtPIDKIevvKw+0ezXFQ=" providerId="None" clId="Web-{757EA358-DCD5-4093-A4FE-700BF9230912}" dt="2022-08-18T08:55:04.705" v="52"/>
          <ac:spMkLst>
            <pc:docMk/>
            <pc:sldMk cId="1230627232" sldId="2147470474"/>
            <ac:spMk id="37" creationId="{599DC25B-75E6-94EC-D344-CEB353D04130}"/>
          </ac:spMkLst>
        </pc:spChg>
        <pc:grpChg chg="add ord">
          <ac:chgData name="Kiran T" userId="0oSHPibCtLOmJ3Q8YYhzKIVDYtPIDKIevvKw+0ezXFQ=" providerId="None" clId="Web-{757EA358-DCD5-4093-A4FE-700BF9230912}" dt="2022-08-18T08:56:10.004" v="69"/>
          <ac:grpSpMkLst>
            <pc:docMk/>
            <pc:sldMk cId="1230627232" sldId="2147470474"/>
            <ac:grpSpMk id="4" creationId="{93CBBA50-FDD2-290D-9337-9E34438059CE}"/>
          </ac:grpSpMkLst>
        </pc:grpChg>
        <pc:cxnChg chg="mod">
          <ac:chgData name="Kiran T" userId="0oSHPibCtLOmJ3Q8YYhzKIVDYtPIDKIevvKw+0ezXFQ=" providerId="None" clId="Web-{757EA358-DCD5-4093-A4FE-700BF9230912}" dt="2022-08-18T08:55:51.300" v="64"/>
          <ac:cxnSpMkLst>
            <pc:docMk/>
            <pc:sldMk cId="1230627232" sldId="2147470474"/>
            <ac:cxnSpMk id="13" creationId="{DBBD632E-A4C1-C3BA-3C0A-CF9C21F0AD70}"/>
          </ac:cxnSpMkLst>
        </pc:cxnChg>
        <pc:cxnChg chg="mod">
          <ac:chgData name="Kiran T" userId="0oSHPibCtLOmJ3Q8YYhzKIVDYtPIDKIevvKw+0ezXFQ=" providerId="None" clId="Web-{757EA358-DCD5-4093-A4FE-700BF9230912}" dt="2022-08-18T08:55:51.300" v="65"/>
          <ac:cxnSpMkLst>
            <pc:docMk/>
            <pc:sldMk cId="1230627232" sldId="2147470474"/>
            <ac:cxnSpMk id="27" creationId="{B52C38AA-50FF-27EE-CE2C-44064F8730CF}"/>
          </ac:cxnSpMkLst>
        </pc:cxnChg>
        <pc:cxnChg chg="mod">
          <ac:chgData name="Kiran T" userId="0oSHPibCtLOmJ3Q8YYhzKIVDYtPIDKIevvKw+0ezXFQ=" providerId="None" clId="Web-{757EA358-DCD5-4093-A4FE-700BF9230912}" dt="2022-08-18T08:55:51.316" v="66"/>
          <ac:cxnSpMkLst>
            <pc:docMk/>
            <pc:sldMk cId="1230627232" sldId="2147470474"/>
            <ac:cxnSpMk id="28" creationId="{D379AA86-5EC8-D0E9-F2FA-9CA4CAF1CE35}"/>
          </ac:cxnSpMkLst>
        </pc:cxnChg>
        <pc:cxnChg chg="mod">
          <ac:chgData name="Kiran T" userId="0oSHPibCtLOmJ3Q8YYhzKIVDYtPIDKIevvKw+0ezXFQ=" providerId="None" clId="Web-{757EA358-DCD5-4093-A4FE-700BF9230912}" dt="2022-08-18T08:55:51.316" v="67"/>
          <ac:cxnSpMkLst>
            <pc:docMk/>
            <pc:sldMk cId="1230627232" sldId="2147470474"/>
            <ac:cxnSpMk id="29" creationId="{C949A126-23DC-0D97-F914-7D074BC061C7}"/>
          </ac:cxnSpMkLst>
        </pc:cxnChg>
      </pc:sldChg>
      <pc:sldChg chg="add del replId">
        <pc:chgData name="Kiran T" userId="0oSHPibCtLOmJ3Q8YYhzKIVDYtPIDKIevvKw+0ezXFQ=" providerId="None" clId="Web-{757EA358-DCD5-4093-A4FE-700BF9230912}" dt="2022-08-18T08:54:32.017" v="50"/>
        <pc:sldMkLst>
          <pc:docMk/>
          <pc:sldMk cId="2172608944" sldId="2147470474"/>
        </pc:sldMkLst>
      </pc:sldChg>
      <pc:sldChg chg="addSp delSp modSp add replId">
        <pc:chgData name="Kiran T" userId="0oSHPibCtLOmJ3Q8YYhzKIVDYtPIDKIevvKw+0ezXFQ=" providerId="None" clId="Web-{757EA358-DCD5-4093-A4FE-700BF9230912}" dt="2022-08-18T09:46:17.857" v="223" actId="20577"/>
        <pc:sldMkLst>
          <pc:docMk/>
          <pc:sldMk cId="2666618250" sldId="2147470475"/>
        </pc:sldMkLst>
        <pc:spChg chg="add mod">
          <ac:chgData name="Kiran T" userId="0oSHPibCtLOmJ3Q8YYhzKIVDYtPIDKIevvKw+0ezXFQ=" providerId="None" clId="Web-{757EA358-DCD5-4093-A4FE-700BF9230912}" dt="2022-08-18T09:45:01.683" v="205" actId="20577"/>
          <ac:spMkLst>
            <pc:docMk/>
            <pc:sldMk cId="2666618250" sldId="2147470475"/>
            <ac:spMk id="4" creationId="{3F9EC9FD-CB32-0A1C-5CEE-6FAEB63DA965}"/>
          </ac:spMkLst>
        </pc:spChg>
        <pc:spChg chg="del">
          <ac:chgData name="Kiran T" userId="0oSHPibCtLOmJ3Q8YYhzKIVDYtPIDKIevvKw+0ezXFQ=" providerId="None" clId="Web-{757EA358-DCD5-4093-A4FE-700BF9230912}" dt="2022-08-18T09:44:17.338" v="182"/>
          <ac:spMkLst>
            <pc:docMk/>
            <pc:sldMk cId="2666618250" sldId="2147470475"/>
            <ac:spMk id="6" creationId="{F54F202E-477D-8003-C9F8-49A43E46F51B}"/>
          </ac:spMkLst>
        </pc:spChg>
        <pc:spChg chg="add mod">
          <ac:chgData name="Kiran T" userId="0oSHPibCtLOmJ3Q8YYhzKIVDYtPIDKIevvKw+0ezXFQ=" providerId="None" clId="Web-{757EA358-DCD5-4093-A4FE-700BF9230912}" dt="2022-08-18T09:45:06.933" v="208" actId="20577"/>
          <ac:spMkLst>
            <pc:docMk/>
            <pc:sldMk cId="2666618250" sldId="2147470475"/>
            <ac:spMk id="7" creationId="{F8DC4DB7-C3AE-7172-13DC-7E9978B9F8BD}"/>
          </ac:spMkLst>
        </pc:spChg>
        <pc:spChg chg="del">
          <ac:chgData name="Kiran T" userId="0oSHPibCtLOmJ3Q8YYhzKIVDYtPIDKIevvKw+0ezXFQ=" providerId="None" clId="Web-{757EA358-DCD5-4093-A4FE-700BF9230912}" dt="2022-08-18T09:44:16.588" v="181"/>
          <ac:spMkLst>
            <pc:docMk/>
            <pc:sldMk cId="2666618250" sldId="2147470475"/>
            <ac:spMk id="8" creationId="{7D047475-D5A0-8E18-5A33-A5B1EC82DBA6}"/>
          </ac:spMkLst>
        </pc:spChg>
        <pc:spChg chg="del">
          <ac:chgData name="Kiran T" userId="0oSHPibCtLOmJ3Q8YYhzKIVDYtPIDKIevvKw+0ezXFQ=" providerId="None" clId="Web-{757EA358-DCD5-4093-A4FE-700BF9230912}" dt="2022-08-18T09:44:15.791" v="180"/>
          <ac:spMkLst>
            <pc:docMk/>
            <pc:sldMk cId="2666618250" sldId="2147470475"/>
            <ac:spMk id="10" creationId="{0CB7CF08-A1AD-2982-0012-8F21EA99F732}"/>
          </ac:spMkLst>
        </pc:spChg>
        <pc:spChg chg="add del mod">
          <ac:chgData name="Kiran T" userId="0oSHPibCtLOmJ3Q8YYhzKIVDYtPIDKIevvKw+0ezXFQ=" providerId="None" clId="Web-{757EA358-DCD5-4093-A4FE-700BF9230912}" dt="2022-08-18T09:45:10.605" v="209"/>
          <ac:spMkLst>
            <pc:docMk/>
            <pc:sldMk cId="2666618250" sldId="2147470475"/>
            <ac:spMk id="11" creationId="{EB86DCE1-D402-C3B4-A897-3713B39E10D3}"/>
          </ac:spMkLst>
        </pc:spChg>
        <pc:spChg chg="del">
          <ac:chgData name="Kiran T" userId="0oSHPibCtLOmJ3Q8YYhzKIVDYtPIDKIevvKw+0ezXFQ=" providerId="None" clId="Web-{757EA358-DCD5-4093-A4FE-700BF9230912}" dt="2022-08-18T09:44:15.791" v="179"/>
          <ac:spMkLst>
            <pc:docMk/>
            <pc:sldMk cId="2666618250" sldId="2147470475"/>
            <ac:spMk id="13" creationId="{C6EC2B9E-8668-9BE9-2396-FCDD808142B6}"/>
          </ac:spMkLst>
        </pc:spChg>
        <pc:spChg chg="add mod">
          <ac:chgData name="Kiran T" userId="0oSHPibCtLOmJ3Q8YYhzKIVDYtPIDKIevvKw+0ezXFQ=" providerId="None" clId="Web-{757EA358-DCD5-4093-A4FE-700BF9230912}" dt="2022-08-18T09:44:57.995" v="203" actId="20577"/>
          <ac:spMkLst>
            <pc:docMk/>
            <pc:sldMk cId="2666618250" sldId="2147470475"/>
            <ac:spMk id="14" creationId="{1FD483FC-50E8-56A2-10AA-5E819A72B464}"/>
          </ac:spMkLst>
        </pc:spChg>
        <pc:spChg chg="add mod">
          <ac:chgData name="Kiran T" userId="0oSHPibCtLOmJ3Q8YYhzKIVDYtPIDKIevvKw+0ezXFQ=" providerId="None" clId="Web-{757EA358-DCD5-4093-A4FE-700BF9230912}" dt="2022-08-18T09:45:20.730" v="210" actId="1076"/>
          <ac:spMkLst>
            <pc:docMk/>
            <pc:sldMk cId="2666618250" sldId="2147470475"/>
            <ac:spMk id="16" creationId="{67F8389A-1223-513E-CFCD-0AE387DDC250}"/>
          </ac:spMkLst>
        </pc:spChg>
        <pc:spChg chg="add mod">
          <ac:chgData name="Kiran T" userId="0oSHPibCtLOmJ3Q8YYhzKIVDYtPIDKIevvKw+0ezXFQ=" providerId="None" clId="Web-{757EA358-DCD5-4093-A4FE-700BF9230912}" dt="2022-08-18T09:45:20.746" v="211" actId="1076"/>
          <ac:spMkLst>
            <pc:docMk/>
            <pc:sldMk cId="2666618250" sldId="2147470475"/>
            <ac:spMk id="19" creationId="{2BA7B2B8-41C9-80B1-0B33-EFBF1B69E0F1}"/>
          </ac:spMkLst>
        </pc:spChg>
        <pc:spChg chg="add mod">
          <ac:chgData name="Kiran T" userId="0oSHPibCtLOmJ3Q8YYhzKIVDYtPIDKIevvKw+0ezXFQ=" providerId="None" clId="Web-{757EA358-DCD5-4093-A4FE-700BF9230912}" dt="2022-08-18T09:45:20.777" v="212" actId="1076"/>
          <ac:spMkLst>
            <pc:docMk/>
            <pc:sldMk cId="2666618250" sldId="2147470475"/>
            <ac:spMk id="21" creationId="{2B1EFA67-8BC0-3FED-4B31-3661079BC7E1}"/>
          </ac:spMkLst>
        </pc:spChg>
        <pc:spChg chg="add mod">
          <ac:chgData name="Kiran T" userId="0oSHPibCtLOmJ3Q8YYhzKIVDYtPIDKIevvKw+0ezXFQ=" providerId="None" clId="Web-{757EA358-DCD5-4093-A4FE-700BF9230912}" dt="2022-08-18T09:46:08.810" v="221" actId="20577"/>
          <ac:spMkLst>
            <pc:docMk/>
            <pc:sldMk cId="2666618250" sldId="2147470475"/>
            <ac:spMk id="23" creationId="{2B8A52CD-B1F3-B948-04C9-DD76CB9C6F4C}"/>
          </ac:spMkLst>
        </pc:spChg>
        <pc:spChg chg="add mod">
          <ac:chgData name="Kiran T" userId="0oSHPibCtLOmJ3Q8YYhzKIVDYtPIDKIevvKw+0ezXFQ=" providerId="None" clId="Web-{757EA358-DCD5-4093-A4FE-700BF9230912}" dt="2022-08-18T09:46:14.638" v="222" actId="20577"/>
          <ac:spMkLst>
            <pc:docMk/>
            <pc:sldMk cId="2666618250" sldId="2147470475"/>
            <ac:spMk id="25" creationId="{10BD9D42-4FD6-FEB5-98CB-95D248D30F89}"/>
          </ac:spMkLst>
        </pc:spChg>
        <pc:spChg chg="add mod">
          <ac:chgData name="Kiran T" userId="0oSHPibCtLOmJ3Q8YYhzKIVDYtPIDKIevvKw+0ezXFQ=" providerId="None" clId="Web-{757EA358-DCD5-4093-A4FE-700BF9230912}" dt="2022-08-18T09:46:17.857" v="223" actId="20577"/>
          <ac:spMkLst>
            <pc:docMk/>
            <pc:sldMk cId="2666618250" sldId="2147470475"/>
            <ac:spMk id="27" creationId="{ED35A3AE-0E99-97C2-2336-B5C4D59A81A8}"/>
          </ac:spMkLst>
        </pc:spChg>
        <pc:picChg chg="del">
          <ac:chgData name="Kiran T" userId="0oSHPibCtLOmJ3Q8YYhzKIVDYtPIDKIevvKw+0ezXFQ=" providerId="None" clId="Web-{757EA358-DCD5-4093-A4FE-700BF9230912}" dt="2022-08-18T09:44:15.791" v="177"/>
          <ac:picMkLst>
            <pc:docMk/>
            <pc:sldMk cId="2666618250" sldId="2147470475"/>
            <ac:picMk id="3" creationId="{2A3F6126-C978-0E6E-EBBD-F560C2C480BC}"/>
          </ac:picMkLst>
        </pc:picChg>
        <pc:cxnChg chg="del">
          <ac:chgData name="Kiran T" userId="0oSHPibCtLOmJ3Q8YYhzKIVDYtPIDKIevvKw+0ezXFQ=" providerId="None" clId="Web-{757EA358-DCD5-4093-A4FE-700BF9230912}" dt="2022-08-18T09:44:15.791" v="178"/>
          <ac:cxnSpMkLst>
            <pc:docMk/>
            <pc:sldMk cId="2666618250" sldId="2147470475"/>
            <ac:cxnSpMk id="17" creationId="{B14DB0B4-F434-163A-462C-FB33268EA9CC}"/>
          </ac:cxnSpMkLst>
        </pc:cxnChg>
        <pc:cxnChg chg="add mod">
          <ac:chgData name="Kiran T" userId="0oSHPibCtLOmJ3Q8YYhzKIVDYtPIDKIevvKw+0ezXFQ=" providerId="None" clId="Web-{757EA358-DCD5-4093-A4FE-700BF9230912}" dt="2022-08-18T09:45:20.824" v="215" actId="1076"/>
          <ac:cxnSpMkLst>
            <pc:docMk/>
            <pc:sldMk cId="2666618250" sldId="2147470475"/>
            <ac:cxnSpMk id="29" creationId="{6585A579-2CD4-B67A-9CE3-C663E60834D0}"/>
          </ac:cxnSpMkLst>
        </pc:cxnChg>
        <pc:cxnChg chg="add mod">
          <ac:chgData name="Kiran T" userId="0oSHPibCtLOmJ3Q8YYhzKIVDYtPIDKIevvKw+0ezXFQ=" providerId="None" clId="Web-{757EA358-DCD5-4093-A4FE-700BF9230912}" dt="2022-08-18T09:45:20.840" v="216" actId="1076"/>
          <ac:cxnSpMkLst>
            <pc:docMk/>
            <pc:sldMk cId="2666618250" sldId="2147470475"/>
            <ac:cxnSpMk id="31" creationId="{B22E5C1F-6CA0-AEFC-3704-CBAB2FD45D29}"/>
          </ac:cxnSpMkLst>
        </pc:cxnChg>
      </pc:sldChg>
      <pc:sldChg chg="addSp delSp modSp add replId">
        <pc:chgData name="Kiran T" userId="0oSHPibCtLOmJ3Q8YYhzKIVDYtPIDKIevvKw+0ezXFQ=" providerId="None" clId="Web-{757EA358-DCD5-4093-A4FE-700BF9230912}" dt="2022-08-18T09:47:52.578" v="260"/>
        <pc:sldMkLst>
          <pc:docMk/>
          <pc:sldMk cId="4039536297" sldId="2147470476"/>
        </pc:sldMkLst>
        <pc:spChg chg="add">
          <ac:chgData name="Kiran T" userId="0oSHPibCtLOmJ3Q8YYhzKIVDYtPIDKIevvKw+0ezXFQ=" providerId="None" clId="Web-{757EA358-DCD5-4093-A4FE-700BF9230912}" dt="2022-08-18T09:47:17.921" v="236"/>
          <ac:spMkLst>
            <pc:docMk/>
            <pc:sldMk cId="4039536297" sldId="2147470476"/>
            <ac:spMk id="3" creationId="{F23C367A-5B7F-C788-A31C-86DBA9B63BAC}"/>
          </ac:spMkLst>
        </pc:spChg>
        <pc:spChg chg="add">
          <ac:chgData name="Kiran T" userId="0oSHPibCtLOmJ3Q8YYhzKIVDYtPIDKIevvKw+0ezXFQ=" providerId="None" clId="Web-{757EA358-DCD5-4093-A4FE-700BF9230912}" dt="2022-08-18T09:47:17.921" v="237"/>
          <ac:spMkLst>
            <pc:docMk/>
            <pc:sldMk cId="4039536297" sldId="2147470476"/>
            <ac:spMk id="6" creationId="{34E1EEE7-E4C6-E2FF-08C7-704B2884D5BB}"/>
          </ac:spMkLst>
        </pc:spChg>
        <pc:spChg chg="mod">
          <ac:chgData name="Kiran T" userId="0oSHPibCtLOmJ3Q8YYhzKIVDYtPIDKIevvKw+0ezXFQ=" providerId="None" clId="Web-{757EA358-DCD5-4093-A4FE-700BF9230912}" dt="2022-08-18T09:46:54.076" v="227" actId="20577"/>
          <ac:spMkLst>
            <pc:docMk/>
            <pc:sldMk cId="4039536297" sldId="2147470476"/>
            <ac:spMk id="7" creationId="{F8DC4DB7-C3AE-7172-13DC-7E9978B9F8BD}"/>
          </ac:spMkLst>
        </pc:spChg>
        <pc:spChg chg="add mod">
          <ac:chgData name="Kiran T" userId="0oSHPibCtLOmJ3Q8YYhzKIVDYtPIDKIevvKw+0ezXFQ=" providerId="None" clId="Web-{757EA358-DCD5-4093-A4FE-700BF9230912}" dt="2022-08-18T09:47:34.155" v="255" actId="20577"/>
          <ac:spMkLst>
            <pc:docMk/>
            <pc:sldMk cId="4039536297" sldId="2147470476"/>
            <ac:spMk id="9" creationId="{4475D8EB-4F36-DB41-C7B5-7BC5959E20A2}"/>
          </ac:spMkLst>
        </pc:spChg>
        <pc:spChg chg="add">
          <ac:chgData name="Kiran T" userId="0oSHPibCtLOmJ3Q8YYhzKIVDYtPIDKIevvKw+0ezXFQ=" providerId="None" clId="Web-{757EA358-DCD5-4093-A4FE-700BF9230912}" dt="2022-08-18T09:47:17.936" v="239"/>
          <ac:spMkLst>
            <pc:docMk/>
            <pc:sldMk cId="4039536297" sldId="2147470476"/>
            <ac:spMk id="11" creationId="{C198AC94-68F0-2382-81E4-8D9B61D78CBD}"/>
          </ac:spMkLst>
        </pc:spChg>
        <pc:spChg chg="add">
          <ac:chgData name="Kiran T" userId="0oSHPibCtLOmJ3Q8YYhzKIVDYtPIDKIevvKw+0ezXFQ=" providerId="None" clId="Web-{757EA358-DCD5-4093-A4FE-700BF9230912}" dt="2022-08-18T09:47:17.952" v="240"/>
          <ac:spMkLst>
            <pc:docMk/>
            <pc:sldMk cId="4039536297" sldId="2147470476"/>
            <ac:spMk id="13" creationId="{89DDD772-9023-4924-1829-59DA95EE3066}"/>
          </ac:spMkLst>
        </pc:spChg>
        <pc:spChg chg="del">
          <ac:chgData name="Kiran T" userId="0oSHPibCtLOmJ3Q8YYhzKIVDYtPIDKIevvKw+0ezXFQ=" providerId="None" clId="Web-{757EA358-DCD5-4093-A4FE-700BF9230912}" dt="2022-08-18T09:46:59.155" v="233"/>
          <ac:spMkLst>
            <pc:docMk/>
            <pc:sldMk cId="4039536297" sldId="2147470476"/>
            <ac:spMk id="16" creationId="{67F8389A-1223-513E-CFCD-0AE387DDC250}"/>
          </ac:spMkLst>
        </pc:spChg>
        <pc:spChg chg="add mod">
          <ac:chgData name="Kiran T" userId="0oSHPibCtLOmJ3Q8YYhzKIVDYtPIDKIevvKw+0ezXFQ=" providerId="None" clId="Web-{757EA358-DCD5-4093-A4FE-700BF9230912}" dt="2022-08-18T09:47:52.531" v="256"/>
          <ac:spMkLst>
            <pc:docMk/>
            <pc:sldMk cId="4039536297" sldId="2147470476"/>
            <ac:spMk id="17" creationId="{335CB954-C4FF-5D37-7B66-BEA372BFF82E}"/>
          </ac:spMkLst>
        </pc:spChg>
        <pc:spChg chg="del">
          <ac:chgData name="Kiran T" userId="0oSHPibCtLOmJ3Q8YYhzKIVDYtPIDKIevvKw+0ezXFQ=" providerId="None" clId="Web-{757EA358-DCD5-4093-A4FE-700BF9230912}" dt="2022-08-18T09:47:04.686" v="235"/>
          <ac:spMkLst>
            <pc:docMk/>
            <pc:sldMk cId="4039536297" sldId="2147470476"/>
            <ac:spMk id="19" creationId="{2BA7B2B8-41C9-80B1-0B33-EFBF1B69E0F1}"/>
          </ac:spMkLst>
        </pc:spChg>
        <pc:spChg chg="add">
          <ac:chgData name="Kiran T" userId="0oSHPibCtLOmJ3Q8YYhzKIVDYtPIDKIevvKw+0ezXFQ=" providerId="None" clId="Web-{757EA358-DCD5-4093-A4FE-700BF9230912}" dt="2022-08-18T09:47:17.983" v="242"/>
          <ac:spMkLst>
            <pc:docMk/>
            <pc:sldMk cId="4039536297" sldId="2147470476"/>
            <ac:spMk id="20" creationId="{94F253BC-46F1-A6C7-BBDB-974338FBA11F}"/>
          </ac:spMkLst>
        </pc:spChg>
        <pc:spChg chg="del">
          <ac:chgData name="Kiran T" userId="0oSHPibCtLOmJ3Q8YYhzKIVDYtPIDKIevvKw+0ezXFQ=" providerId="None" clId="Web-{757EA358-DCD5-4093-A4FE-700BF9230912}" dt="2022-08-18T09:46:59.155" v="232"/>
          <ac:spMkLst>
            <pc:docMk/>
            <pc:sldMk cId="4039536297" sldId="2147470476"/>
            <ac:spMk id="21" creationId="{2B1EFA67-8BC0-3FED-4B31-3661079BC7E1}"/>
          </ac:spMkLst>
        </pc:spChg>
        <pc:spChg chg="del">
          <ac:chgData name="Kiran T" userId="0oSHPibCtLOmJ3Q8YYhzKIVDYtPIDKIevvKw+0ezXFQ=" providerId="None" clId="Web-{757EA358-DCD5-4093-A4FE-700BF9230912}" dt="2022-08-18T09:46:59.155" v="231"/>
          <ac:spMkLst>
            <pc:docMk/>
            <pc:sldMk cId="4039536297" sldId="2147470476"/>
            <ac:spMk id="23" creationId="{2B8A52CD-B1F3-B948-04C9-DD76CB9C6F4C}"/>
          </ac:spMkLst>
        </pc:spChg>
        <pc:spChg chg="add">
          <ac:chgData name="Kiran T" userId="0oSHPibCtLOmJ3Q8YYhzKIVDYtPIDKIevvKw+0ezXFQ=" providerId="None" clId="Web-{757EA358-DCD5-4093-A4FE-700BF9230912}" dt="2022-08-18T09:47:17.983" v="243"/>
          <ac:spMkLst>
            <pc:docMk/>
            <pc:sldMk cId="4039536297" sldId="2147470476"/>
            <ac:spMk id="24" creationId="{6F66200F-86EE-080C-2506-0F4BA5C999CA}"/>
          </ac:spMkLst>
        </pc:spChg>
        <pc:spChg chg="del">
          <ac:chgData name="Kiran T" userId="0oSHPibCtLOmJ3Q8YYhzKIVDYtPIDKIevvKw+0ezXFQ=" providerId="None" clId="Web-{757EA358-DCD5-4093-A4FE-700BF9230912}" dt="2022-08-18T09:46:59.155" v="230"/>
          <ac:spMkLst>
            <pc:docMk/>
            <pc:sldMk cId="4039536297" sldId="2147470476"/>
            <ac:spMk id="25" creationId="{10BD9D42-4FD6-FEB5-98CB-95D248D30F89}"/>
          </ac:spMkLst>
        </pc:spChg>
        <pc:spChg chg="del">
          <ac:chgData name="Kiran T" userId="0oSHPibCtLOmJ3Q8YYhzKIVDYtPIDKIevvKw+0ezXFQ=" providerId="None" clId="Web-{757EA358-DCD5-4093-A4FE-700BF9230912}" dt="2022-08-18T09:47:02.842" v="234"/>
          <ac:spMkLst>
            <pc:docMk/>
            <pc:sldMk cId="4039536297" sldId="2147470476"/>
            <ac:spMk id="27" creationId="{ED35A3AE-0E99-97C2-2336-B5C4D59A81A8}"/>
          </ac:spMkLst>
        </pc:spChg>
        <pc:spChg chg="add mod">
          <ac:chgData name="Kiran T" userId="0oSHPibCtLOmJ3Q8YYhzKIVDYtPIDKIevvKw+0ezXFQ=" providerId="None" clId="Web-{757EA358-DCD5-4093-A4FE-700BF9230912}" dt="2022-08-18T09:47:52.546" v="257"/>
          <ac:spMkLst>
            <pc:docMk/>
            <pc:sldMk cId="4039536297" sldId="2147470476"/>
            <ac:spMk id="28" creationId="{6BA72479-F263-6EC8-2EAE-B239C51C7BEB}"/>
          </ac:spMkLst>
        </pc:spChg>
        <pc:spChg chg="add">
          <ac:chgData name="Kiran T" userId="0oSHPibCtLOmJ3Q8YYhzKIVDYtPIDKIevvKw+0ezXFQ=" providerId="None" clId="Web-{757EA358-DCD5-4093-A4FE-700BF9230912}" dt="2022-08-18T09:47:18.014" v="245"/>
          <ac:spMkLst>
            <pc:docMk/>
            <pc:sldMk cId="4039536297" sldId="2147470476"/>
            <ac:spMk id="32" creationId="{728BE9B3-6EFA-6807-A061-702A5EBCF99A}"/>
          </ac:spMkLst>
        </pc:spChg>
        <pc:spChg chg="add">
          <ac:chgData name="Kiran T" userId="0oSHPibCtLOmJ3Q8YYhzKIVDYtPIDKIevvKw+0ezXFQ=" providerId="None" clId="Web-{757EA358-DCD5-4093-A4FE-700BF9230912}" dt="2022-08-18T09:47:18.014" v="246"/>
          <ac:spMkLst>
            <pc:docMk/>
            <pc:sldMk cId="4039536297" sldId="2147470476"/>
            <ac:spMk id="34" creationId="{72FC5B99-2027-69D7-51DA-82B1F1D24958}"/>
          </ac:spMkLst>
        </pc:spChg>
        <pc:spChg chg="add mod">
          <ac:chgData name="Kiran T" userId="0oSHPibCtLOmJ3Q8YYhzKIVDYtPIDKIevvKw+0ezXFQ=" providerId="None" clId="Web-{757EA358-DCD5-4093-A4FE-700BF9230912}" dt="2022-08-18T09:47:52.562" v="258"/>
          <ac:spMkLst>
            <pc:docMk/>
            <pc:sldMk cId="4039536297" sldId="2147470476"/>
            <ac:spMk id="36" creationId="{61FB0529-4FE0-FF39-DD0B-24C79B5DDB99}"/>
          </ac:spMkLst>
        </pc:spChg>
        <pc:spChg chg="add">
          <ac:chgData name="Kiran T" userId="0oSHPibCtLOmJ3Q8YYhzKIVDYtPIDKIevvKw+0ezXFQ=" providerId="None" clId="Web-{757EA358-DCD5-4093-A4FE-700BF9230912}" dt="2022-08-18T09:47:18.046" v="248"/>
          <ac:spMkLst>
            <pc:docMk/>
            <pc:sldMk cId="4039536297" sldId="2147470476"/>
            <ac:spMk id="38" creationId="{7F1C4DC3-28CB-01DA-2723-EA6EA7F7AE19}"/>
          </ac:spMkLst>
        </pc:spChg>
        <pc:spChg chg="add">
          <ac:chgData name="Kiran T" userId="0oSHPibCtLOmJ3Q8YYhzKIVDYtPIDKIevvKw+0ezXFQ=" providerId="None" clId="Web-{757EA358-DCD5-4093-A4FE-700BF9230912}" dt="2022-08-18T09:47:18.061" v="249"/>
          <ac:spMkLst>
            <pc:docMk/>
            <pc:sldMk cId="4039536297" sldId="2147470476"/>
            <ac:spMk id="40" creationId="{53A086AE-DD58-30AC-496D-18FAF0F1B711}"/>
          </ac:spMkLst>
        </pc:spChg>
        <pc:spChg chg="add mod">
          <ac:chgData name="Kiran T" userId="0oSHPibCtLOmJ3Q8YYhzKIVDYtPIDKIevvKw+0ezXFQ=" providerId="None" clId="Web-{757EA358-DCD5-4093-A4FE-700BF9230912}" dt="2022-08-18T09:47:52.578" v="259"/>
          <ac:spMkLst>
            <pc:docMk/>
            <pc:sldMk cId="4039536297" sldId="2147470476"/>
            <ac:spMk id="42" creationId="{9995F455-8034-D00A-72C7-E78EDF5CB874}"/>
          </ac:spMkLst>
        </pc:spChg>
        <pc:spChg chg="add">
          <ac:chgData name="Kiran T" userId="0oSHPibCtLOmJ3Q8YYhzKIVDYtPIDKIevvKw+0ezXFQ=" providerId="None" clId="Web-{757EA358-DCD5-4093-A4FE-700BF9230912}" dt="2022-08-18T09:47:18.093" v="251"/>
          <ac:spMkLst>
            <pc:docMk/>
            <pc:sldMk cId="4039536297" sldId="2147470476"/>
            <ac:spMk id="44" creationId="{9A4C2045-2CE2-6C9D-A981-8602EB2C560A}"/>
          </ac:spMkLst>
        </pc:spChg>
        <pc:spChg chg="add">
          <ac:chgData name="Kiran T" userId="0oSHPibCtLOmJ3Q8YYhzKIVDYtPIDKIevvKw+0ezXFQ=" providerId="None" clId="Web-{757EA358-DCD5-4093-A4FE-700BF9230912}" dt="2022-08-18T09:47:18.108" v="252"/>
          <ac:spMkLst>
            <pc:docMk/>
            <pc:sldMk cId="4039536297" sldId="2147470476"/>
            <ac:spMk id="46" creationId="{992AEAB6-8EA9-BC3C-D157-4A263AAA23F2}"/>
          </ac:spMkLst>
        </pc:spChg>
        <pc:spChg chg="add mod">
          <ac:chgData name="Kiran T" userId="0oSHPibCtLOmJ3Q8YYhzKIVDYtPIDKIevvKw+0ezXFQ=" providerId="None" clId="Web-{757EA358-DCD5-4093-A4FE-700BF9230912}" dt="2022-08-18T09:47:52.578" v="260"/>
          <ac:spMkLst>
            <pc:docMk/>
            <pc:sldMk cId="4039536297" sldId="2147470476"/>
            <ac:spMk id="48" creationId="{03759DA6-3D68-EA04-A61C-79E96A50C936}"/>
          </ac:spMkLst>
        </pc:spChg>
        <pc:cxnChg chg="del">
          <ac:chgData name="Kiran T" userId="0oSHPibCtLOmJ3Q8YYhzKIVDYtPIDKIevvKw+0ezXFQ=" providerId="None" clId="Web-{757EA358-DCD5-4093-A4FE-700BF9230912}" dt="2022-08-18T09:46:59.155" v="229"/>
          <ac:cxnSpMkLst>
            <pc:docMk/>
            <pc:sldMk cId="4039536297" sldId="2147470476"/>
            <ac:cxnSpMk id="29" creationId="{6585A579-2CD4-B67A-9CE3-C663E60834D0}"/>
          </ac:cxnSpMkLst>
        </pc:cxnChg>
        <pc:cxnChg chg="del">
          <ac:chgData name="Kiran T" userId="0oSHPibCtLOmJ3Q8YYhzKIVDYtPIDKIevvKw+0ezXFQ=" providerId="None" clId="Web-{757EA358-DCD5-4093-A4FE-700BF9230912}" dt="2022-08-18T09:46:59.155" v="228"/>
          <ac:cxnSpMkLst>
            <pc:docMk/>
            <pc:sldMk cId="4039536297" sldId="2147470476"/>
            <ac:cxnSpMk id="31" creationId="{B22E5C1F-6CA0-AEFC-3704-CBAB2FD45D29}"/>
          </ac:cxnSpMkLst>
        </pc:cxnChg>
      </pc:sldChg>
      <pc:sldChg chg="modSp add ord replId">
        <pc:chgData name="Kiran T" userId="0oSHPibCtLOmJ3Q8YYhzKIVDYtPIDKIevvKw+0ezXFQ=" providerId="None" clId="Web-{757EA358-DCD5-4093-A4FE-700BF9230912}" dt="2022-08-18T09:52:35.491" v="299" actId="20577"/>
        <pc:sldMkLst>
          <pc:docMk/>
          <pc:sldMk cId="1585834895" sldId="2147470477"/>
        </pc:sldMkLst>
        <pc:spChg chg="mod">
          <ac:chgData name="Kiran T" userId="0oSHPibCtLOmJ3Q8YYhzKIVDYtPIDKIevvKw+0ezXFQ=" providerId="None" clId="Web-{757EA358-DCD5-4093-A4FE-700BF9230912}" dt="2022-08-18T09:52:35.491" v="299" actId="20577"/>
          <ac:spMkLst>
            <pc:docMk/>
            <pc:sldMk cId="1585834895" sldId="2147470477"/>
            <ac:spMk id="3" creationId="{3DF01F8B-D702-F8C8-12A3-FA89B11B7562}"/>
          </ac:spMkLst>
        </pc:spChg>
      </pc:sldChg>
    </pc:docChg>
  </pc:docChgLst>
  <pc:docChgLst>
    <pc:chgData name="Kiran T" userId="0oSHPibCtLOmJ3Q8YYhzKIVDYtPIDKIevvKw+0ezXFQ=" providerId="None" clId="Web-{8B991BA8-5185-4056-9274-79B5D02C2084}"/>
    <pc:docChg chg="addSld delSld modSld sldOrd modSection">
      <pc:chgData name="Kiran T" userId="0oSHPibCtLOmJ3Q8YYhzKIVDYtPIDKIevvKw+0ezXFQ=" providerId="None" clId="Web-{8B991BA8-5185-4056-9274-79B5D02C2084}" dt="2022-08-19T16:10:14.196" v="144"/>
      <pc:docMkLst>
        <pc:docMk/>
      </pc:docMkLst>
      <pc:sldChg chg="del ord">
        <pc:chgData name="Kiran T" userId="0oSHPibCtLOmJ3Q8YYhzKIVDYtPIDKIevvKw+0ezXFQ=" providerId="None" clId="Web-{8B991BA8-5185-4056-9274-79B5D02C2084}" dt="2022-08-19T16:08:44.896" v="129"/>
        <pc:sldMkLst>
          <pc:docMk/>
          <pc:sldMk cId="3604991211" sldId="2147470417"/>
        </pc:sldMkLst>
      </pc:sldChg>
      <pc:sldChg chg="modSp">
        <pc:chgData name="Kiran T" userId="0oSHPibCtLOmJ3Q8YYhzKIVDYtPIDKIevvKw+0ezXFQ=" providerId="None" clId="Web-{8B991BA8-5185-4056-9274-79B5D02C2084}" dt="2022-08-19T15:57:20.294" v="3" actId="1076"/>
        <pc:sldMkLst>
          <pc:docMk/>
          <pc:sldMk cId="1192957760" sldId="2147470456"/>
        </pc:sldMkLst>
        <pc:spChg chg="mod">
          <ac:chgData name="Kiran T" userId="0oSHPibCtLOmJ3Q8YYhzKIVDYtPIDKIevvKw+0ezXFQ=" providerId="None" clId="Web-{8B991BA8-5185-4056-9274-79B5D02C2084}" dt="2022-08-19T15:57:20.294" v="3" actId="1076"/>
          <ac:spMkLst>
            <pc:docMk/>
            <pc:sldMk cId="1192957760" sldId="2147470456"/>
            <ac:spMk id="2" creationId="{22FBE7B8-7C60-50AB-655B-2CF488F4C3E9}"/>
          </ac:spMkLst>
        </pc:spChg>
      </pc:sldChg>
      <pc:sldChg chg="addSp delSp modSp">
        <pc:chgData name="Kiran T" userId="0oSHPibCtLOmJ3Q8YYhzKIVDYtPIDKIevvKw+0ezXFQ=" providerId="None" clId="Web-{8B991BA8-5185-4056-9274-79B5D02C2084}" dt="2022-08-19T16:08:40.505" v="128"/>
        <pc:sldMkLst>
          <pc:docMk/>
          <pc:sldMk cId="2666618250" sldId="2147470475"/>
        </pc:sldMkLst>
        <pc:spChg chg="add mod">
          <ac:chgData name="Kiran T" userId="0oSHPibCtLOmJ3Q8YYhzKIVDYtPIDKIevvKw+0ezXFQ=" providerId="None" clId="Web-{8B991BA8-5185-4056-9274-79B5D02C2084}" dt="2022-08-19T16:02:18.414" v="81" actId="1076"/>
          <ac:spMkLst>
            <pc:docMk/>
            <pc:sldMk cId="2666618250" sldId="2147470475"/>
            <ac:spMk id="3" creationId="{323D58DA-7423-A0E1-CDDD-279B8AAC742B}"/>
          </ac:spMkLst>
        </pc:spChg>
        <pc:spChg chg="add mod">
          <ac:chgData name="Kiran T" userId="0oSHPibCtLOmJ3Q8YYhzKIVDYtPIDKIevvKw+0ezXFQ=" providerId="None" clId="Web-{8B991BA8-5185-4056-9274-79B5D02C2084}" dt="2022-08-19T16:02:18.429" v="82" actId="1076"/>
          <ac:spMkLst>
            <pc:docMk/>
            <pc:sldMk cId="2666618250" sldId="2147470475"/>
            <ac:spMk id="6" creationId="{A41E7D17-D780-DAA2-EBFD-9CD8F12B988B}"/>
          </ac:spMkLst>
        </pc:spChg>
        <pc:spChg chg="add mod">
          <ac:chgData name="Kiran T" userId="0oSHPibCtLOmJ3Q8YYhzKIVDYtPIDKIevvKw+0ezXFQ=" providerId="None" clId="Web-{8B991BA8-5185-4056-9274-79B5D02C2084}" dt="2022-08-19T16:02:18.445" v="83" actId="1076"/>
          <ac:spMkLst>
            <pc:docMk/>
            <pc:sldMk cId="2666618250" sldId="2147470475"/>
            <ac:spMk id="9" creationId="{D384E30F-D5D7-2D38-A21B-9969A807BB1E}"/>
          </ac:spMkLst>
        </pc:spChg>
        <pc:spChg chg="del">
          <ac:chgData name="Kiran T" userId="0oSHPibCtLOmJ3Q8YYhzKIVDYtPIDKIevvKw+0ezXFQ=" providerId="None" clId="Web-{8B991BA8-5185-4056-9274-79B5D02C2084}" dt="2022-08-19T16:00:13.206" v="21"/>
          <ac:spMkLst>
            <pc:docMk/>
            <pc:sldMk cId="2666618250" sldId="2147470475"/>
            <ac:spMk id="16" creationId="{67F8389A-1223-513E-CFCD-0AE387DDC250}"/>
          </ac:spMkLst>
        </pc:spChg>
        <pc:spChg chg="add mod">
          <ac:chgData name="Kiran T" userId="0oSHPibCtLOmJ3Q8YYhzKIVDYtPIDKIevvKw+0ezXFQ=" providerId="None" clId="Web-{8B991BA8-5185-4056-9274-79B5D02C2084}" dt="2022-08-19T16:03:00.509" v="103" actId="14100"/>
          <ac:spMkLst>
            <pc:docMk/>
            <pc:sldMk cId="2666618250" sldId="2147470475"/>
            <ac:spMk id="17" creationId="{461A4165-3555-A167-3A44-13ADCC72C77F}"/>
          </ac:spMkLst>
        </pc:spChg>
        <pc:spChg chg="del">
          <ac:chgData name="Kiran T" userId="0oSHPibCtLOmJ3Q8YYhzKIVDYtPIDKIevvKw+0ezXFQ=" providerId="None" clId="Web-{8B991BA8-5185-4056-9274-79B5D02C2084}" dt="2022-08-19T16:00:13.206" v="20"/>
          <ac:spMkLst>
            <pc:docMk/>
            <pc:sldMk cId="2666618250" sldId="2147470475"/>
            <ac:spMk id="19" creationId="{2BA7B2B8-41C9-80B1-0B33-EFBF1B69E0F1}"/>
          </ac:spMkLst>
        </pc:spChg>
        <pc:spChg chg="add mod">
          <ac:chgData name="Kiran T" userId="0oSHPibCtLOmJ3Q8YYhzKIVDYtPIDKIevvKw+0ezXFQ=" providerId="None" clId="Web-{8B991BA8-5185-4056-9274-79B5D02C2084}" dt="2022-08-19T16:03:45.401" v="108" actId="14100"/>
          <ac:spMkLst>
            <pc:docMk/>
            <pc:sldMk cId="2666618250" sldId="2147470475"/>
            <ac:spMk id="20" creationId="{9D9DD6BB-CE29-9AB5-8007-414D1E2AF60D}"/>
          </ac:spMkLst>
        </pc:spChg>
        <pc:spChg chg="del">
          <ac:chgData name="Kiran T" userId="0oSHPibCtLOmJ3Q8YYhzKIVDYtPIDKIevvKw+0ezXFQ=" providerId="None" clId="Web-{8B991BA8-5185-4056-9274-79B5D02C2084}" dt="2022-08-19T16:00:13.206" v="19"/>
          <ac:spMkLst>
            <pc:docMk/>
            <pc:sldMk cId="2666618250" sldId="2147470475"/>
            <ac:spMk id="21" creationId="{2B1EFA67-8BC0-3FED-4B31-3661079BC7E1}"/>
          </ac:spMkLst>
        </pc:spChg>
        <pc:spChg chg="del">
          <ac:chgData name="Kiran T" userId="0oSHPibCtLOmJ3Q8YYhzKIVDYtPIDKIevvKw+0ezXFQ=" providerId="None" clId="Web-{8B991BA8-5185-4056-9274-79B5D02C2084}" dt="2022-08-19T16:00:13.206" v="18"/>
          <ac:spMkLst>
            <pc:docMk/>
            <pc:sldMk cId="2666618250" sldId="2147470475"/>
            <ac:spMk id="23" creationId="{2B8A52CD-B1F3-B948-04C9-DD76CB9C6F4C}"/>
          </ac:spMkLst>
        </pc:spChg>
        <pc:spChg chg="add mod">
          <ac:chgData name="Kiran T" userId="0oSHPibCtLOmJ3Q8YYhzKIVDYtPIDKIevvKw+0ezXFQ=" providerId="None" clId="Web-{8B991BA8-5185-4056-9274-79B5D02C2084}" dt="2022-08-19T16:04:20.949" v="113" actId="1076"/>
          <ac:spMkLst>
            <pc:docMk/>
            <pc:sldMk cId="2666618250" sldId="2147470475"/>
            <ac:spMk id="24" creationId="{12802022-247F-C971-79A2-5E721A9B17E6}"/>
          </ac:spMkLst>
        </pc:spChg>
        <pc:spChg chg="del">
          <ac:chgData name="Kiran T" userId="0oSHPibCtLOmJ3Q8YYhzKIVDYtPIDKIevvKw+0ezXFQ=" providerId="None" clId="Web-{8B991BA8-5185-4056-9274-79B5D02C2084}" dt="2022-08-19T16:00:13.206" v="17"/>
          <ac:spMkLst>
            <pc:docMk/>
            <pc:sldMk cId="2666618250" sldId="2147470475"/>
            <ac:spMk id="25" creationId="{10BD9D42-4FD6-FEB5-98CB-95D248D30F89}"/>
          </ac:spMkLst>
        </pc:spChg>
        <pc:spChg chg="del">
          <ac:chgData name="Kiran T" userId="0oSHPibCtLOmJ3Q8YYhzKIVDYtPIDKIevvKw+0ezXFQ=" providerId="None" clId="Web-{8B991BA8-5185-4056-9274-79B5D02C2084}" dt="2022-08-19T16:00:13.206" v="16"/>
          <ac:spMkLst>
            <pc:docMk/>
            <pc:sldMk cId="2666618250" sldId="2147470475"/>
            <ac:spMk id="27" creationId="{ED35A3AE-0E99-97C2-2336-B5C4D59A81A8}"/>
          </ac:spMkLst>
        </pc:spChg>
        <pc:spChg chg="add mod">
          <ac:chgData name="Kiran T" userId="0oSHPibCtLOmJ3Q8YYhzKIVDYtPIDKIevvKw+0ezXFQ=" providerId="None" clId="Web-{8B991BA8-5185-4056-9274-79B5D02C2084}" dt="2022-08-19T16:08:35.333" v="127"/>
          <ac:spMkLst>
            <pc:docMk/>
            <pc:sldMk cId="2666618250" sldId="2147470475"/>
            <ac:spMk id="28" creationId="{433182E6-1EA0-9D46-D4A4-E7B2CB756CB5}"/>
          </ac:spMkLst>
        </pc:spChg>
        <pc:spChg chg="add mod">
          <ac:chgData name="Kiran T" userId="0oSHPibCtLOmJ3Q8YYhzKIVDYtPIDKIevvKw+0ezXFQ=" providerId="None" clId="Web-{8B991BA8-5185-4056-9274-79B5D02C2084}" dt="2022-08-19T16:08:35.333" v="125"/>
          <ac:spMkLst>
            <pc:docMk/>
            <pc:sldMk cId="2666618250" sldId="2147470475"/>
            <ac:spMk id="32" creationId="{0262AB02-BECF-1D4D-8837-277447154FA6}"/>
          </ac:spMkLst>
        </pc:spChg>
        <pc:spChg chg="add del">
          <ac:chgData name="Kiran T" userId="0oSHPibCtLOmJ3Q8YYhzKIVDYtPIDKIevvKw+0ezXFQ=" providerId="None" clId="Web-{8B991BA8-5185-4056-9274-79B5D02C2084}" dt="2022-08-19T16:00:29.660" v="43"/>
          <ac:spMkLst>
            <pc:docMk/>
            <pc:sldMk cId="2666618250" sldId="2147470475"/>
            <ac:spMk id="34" creationId="{6E8BB728-6730-A824-052E-C68A18551651}"/>
          </ac:spMkLst>
        </pc:spChg>
        <pc:spChg chg="add del">
          <ac:chgData name="Kiran T" userId="0oSHPibCtLOmJ3Q8YYhzKIVDYtPIDKIevvKw+0ezXFQ=" providerId="None" clId="Web-{8B991BA8-5185-4056-9274-79B5D02C2084}" dt="2022-08-19T16:00:28.098" v="42"/>
          <ac:spMkLst>
            <pc:docMk/>
            <pc:sldMk cId="2666618250" sldId="2147470475"/>
            <ac:spMk id="36" creationId="{C6EA810F-B6E6-B466-ACAC-C34363950B18}"/>
          </ac:spMkLst>
        </pc:spChg>
        <pc:spChg chg="add mod">
          <ac:chgData name="Kiran T" userId="0oSHPibCtLOmJ3Q8YYhzKIVDYtPIDKIevvKw+0ezXFQ=" providerId="None" clId="Web-{8B991BA8-5185-4056-9274-79B5D02C2084}" dt="2022-08-19T16:08:35.333" v="126"/>
          <ac:spMkLst>
            <pc:docMk/>
            <pc:sldMk cId="2666618250" sldId="2147470475"/>
            <ac:spMk id="38" creationId="{BCC35BBF-DA43-EA9B-DEF6-FE1B786BA2C6}"/>
          </ac:spMkLst>
        </pc:spChg>
        <pc:spChg chg="add del">
          <ac:chgData name="Kiran T" userId="0oSHPibCtLOmJ3Q8YYhzKIVDYtPIDKIevvKw+0ezXFQ=" providerId="None" clId="Web-{8B991BA8-5185-4056-9274-79B5D02C2084}" dt="2022-08-19T16:00:32.520" v="45"/>
          <ac:spMkLst>
            <pc:docMk/>
            <pc:sldMk cId="2666618250" sldId="2147470475"/>
            <ac:spMk id="40" creationId="{DCACD1CC-CE0D-C59A-1D6E-AC8E91B5630A}"/>
          </ac:spMkLst>
        </pc:spChg>
        <pc:spChg chg="add del">
          <ac:chgData name="Kiran T" userId="0oSHPibCtLOmJ3Q8YYhzKIVDYtPIDKIevvKw+0ezXFQ=" providerId="None" clId="Web-{8B991BA8-5185-4056-9274-79B5D02C2084}" dt="2022-08-19T16:00:31.207" v="44"/>
          <ac:spMkLst>
            <pc:docMk/>
            <pc:sldMk cId="2666618250" sldId="2147470475"/>
            <ac:spMk id="42" creationId="{01D35ADC-09A2-2BE5-45A6-A67C0B04E46F}"/>
          </ac:spMkLst>
        </pc:spChg>
        <pc:spChg chg="add del">
          <ac:chgData name="Kiran T" userId="0oSHPibCtLOmJ3Q8YYhzKIVDYtPIDKIevvKw+0ezXFQ=" providerId="None" clId="Web-{8B991BA8-5185-4056-9274-79B5D02C2084}" dt="2022-08-19T16:00:35.926" v="47"/>
          <ac:spMkLst>
            <pc:docMk/>
            <pc:sldMk cId="2666618250" sldId="2147470475"/>
            <ac:spMk id="44" creationId="{DE4F134C-60DA-3ADF-E993-437B05C59B24}"/>
          </ac:spMkLst>
        </pc:spChg>
        <pc:spChg chg="add del">
          <ac:chgData name="Kiran T" userId="0oSHPibCtLOmJ3Q8YYhzKIVDYtPIDKIevvKw+0ezXFQ=" providerId="None" clId="Web-{8B991BA8-5185-4056-9274-79B5D02C2084}" dt="2022-08-19T16:00:37.926" v="48"/>
          <ac:spMkLst>
            <pc:docMk/>
            <pc:sldMk cId="2666618250" sldId="2147470475"/>
            <ac:spMk id="46" creationId="{F825A6F5-7C21-6CD9-BCB3-9F9AA96B7EB3}"/>
          </ac:spMkLst>
        </pc:spChg>
        <pc:picChg chg="add del mod">
          <ac:chgData name="Kiran T" userId="0oSHPibCtLOmJ3Q8YYhzKIVDYtPIDKIevvKw+0ezXFQ=" providerId="None" clId="Web-{8B991BA8-5185-4056-9274-79B5D02C2084}" dt="2022-08-19T16:02:21.180" v="94"/>
          <ac:picMkLst>
            <pc:docMk/>
            <pc:sldMk cId="2666618250" sldId="2147470475"/>
            <ac:picMk id="48" creationId="{2E7D2D9B-F3DA-182F-8CEC-391817BCBD2E}"/>
          </ac:picMkLst>
        </pc:picChg>
        <pc:picChg chg="add del mod">
          <ac:chgData name="Kiran T" userId="0oSHPibCtLOmJ3Q8YYhzKIVDYtPIDKIevvKw+0ezXFQ=" providerId="None" clId="Web-{8B991BA8-5185-4056-9274-79B5D02C2084}" dt="2022-08-19T16:08:40.505" v="128"/>
          <ac:picMkLst>
            <pc:docMk/>
            <pc:sldMk cId="2666618250" sldId="2147470475"/>
            <ac:picMk id="50" creationId="{203E96D4-FC58-D323-EBCB-65578ABF01CB}"/>
          </ac:picMkLst>
        </pc:picChg>
        <pc:picChg chg="add del">
          <ac:chgData name="Kiran T" userId="0oSHPibCtLOmJ3Q8YYhzKIVDYtPIDKIevvKw+0ezXFQ=" providerId="None" clId="Web-{8B991BA8-5185-4056-9274-79B5D02C2084}" dt="2022-08-19T16:00:34.020" v="46"/>
          <ac:picMkLst>
            <pc:docMk/>
            <pc:sldMk cId="2666618250" sldId="2147470475"/>
            <ac:picMk id="52" creationId="{803AD8CC-4E51-3494-8823-27A5ABD45CA1}"/>
          </ac:picMkLst>
        </pc:picChg>
        <pc:cxnChg chg="add mod">
          <ac:chgData name="Kiran T" userId="0oSHPibCtLOmJ3Q8YYhzKIVDYtPIDKIevvKw+0ezXFQ=" providerId="None" clId="Web-{8B991BA8-5185-4056-9274-79B5D02C2084}" dt="2022-08-19T16:02:18.445" v="84" actId="1076"/>
          <ac:cxnSpMkLst>
            <pc:docMk/>
            <pc:sldMk cId="2666618250" sldId="2147470475"/>
            <ac:cxnSpMk id="11" creationId="{44BDC1A6-9922-B568-5F2D-386124EB47C4}"/>
          </ac:cxnSpMkLst>
        </pc:cxnChg>
        <pc:cxnChg chg="add mod">
          <ac:chgData name="Kiran T" userId="0oSHPibCtLOmJ3Q8YYhzKIVDYtPIDKIevvKw+0ezXFQ=" providerId="None" clId="Web-{8B991BA8-5185-4056-9274-79B5D02C2084}" dt="2022-08-19T16:02:18.461" v="85" actId="1076"/>
          <ac:cxnSpMkLst>
            <pc:docMk/>
            <pc:sldMk cId="2666618250" sldId="2147470475"/>
            <ac:cxnSpMk id="13" creationId="{19F18E25-2F3C-9764-0F7D-A03A59E92509}"/>
          </ac:cxnSpMkLst>
        </pc:cxnChg>
        <pc:cxnChg chg="del">
          <ac:chgData name="Kiran T" userId="0oSHPibCtLOmJ3Q8YYhzKIVDYtPIDKIevvKw+0ezXFQ=" providerId="None" clId="Web-{8B991BA8-5185-4056-9274-79B5D02C2084}" dt="2022-08-19T16:00:13.206" v="15"/>
          <ac:cxnSpMkLst>
            <pc:docMk/>
            <pc:sldMk cId="2666618250" sldId="2147470475"/>
            <ac:cxnSpMk id="29" creationId="{6585A579-2CD4-B67A-9CE3-C663E60834D0}"/>
          </ac:cxnSpMkLst>
        </pc:cxnChg>
        <pc:cxnChg chg="del">
          <ac:chgData name="Kiran T" userId="0oSHPibCtLOmJ3Q8YYhzKIVDYtPIDKIevvKw+0ezXFQ=" providerId="None" clId="Web-{8B991BA8-5185-4056-9274-79B5D02C2084}" dt="2022-08-19T16:00:13.206" v="14"/>
          <ac:cxnSpMkLst>
            <pc:docMk/>
            <pc:sldMk cId="2666618250" sldId="2147470475"/>
            <ac:cxnSpMk id="31" creationId="{B22E5C1F-6CA0-AEFC-3704-CBAB2FD45D29}"/>
          </ac:cxnSpMkLst>
        </pc:cxnChg>
      </pc:sldChg>
      <pc:sldChg chg="addSp delSp modSp">
        <pc:chgData name="Kiran T" userId="0oSHPibCtLOmJ3Q8YYhzKIVDYtPIDKIevvKw+0ezXFQ=" providerId="None" clId="Web-{8B991BA8-5185-4056-9274-79B5D02C2084}" dt="2022-08-19T16:10:14.196" v="144"/>
        <pc:sldMkLst>
          <pc:docMk/>
          <pc:sldMk cId="4039536297" sldId="2147470476"/>
        </pc:sldMkLst>
        <pc:spChg chg="add del mod">
          <ac:chgData name="Kiran T" userId="0oSHPibCtLOmJ3Q8YYhzKIVDYtPIDKIevvKw+0ezXFQ=" providerId="None" clId="Web-{8B991BA8-5185-4056-9274-79B5D02C2084}" dt="2022-08-19T16:10:05.367" v="142"/>
          <ac:spMkLst>
            <pc:docMk/>
            <pc:sldMk cId="4039536297" sldId="2147470476"/>
            <ac:spMk id="3" creationId="{F23C367A-5B7F-C788-A31C-86DBA9B63BAC}"/>
          </ac:spMkLst>
        </pc:spChg>
        <pc:spChg chg="add del mod ord">
          <ac:chgData name="Kiran T" userId="0oSHPibCtLOmJ3Q8YYhzKIVDYtPIDKIevvKw+0ezXFQ=" providerId="None" clId="Web-{8B991BA8-5185-4056-9274-79B5D02C2084}" dt="2022-08-19T16:10:14.196" v="144"/>
          <ac:spMkLst>
            <pc:docMk/>
            <pc:sldMk cId="4039536297" sldId="2147470476"/>
            <ac:spMk id="5" creationId="{909023C9-4C96-BC0B-3D85-0557FA0B72CA}"/>
          </ac:spMkLst>
        </pc:spChg>
        <pc:spChg chg="mod">
          <ac:chgData name="Kiran T" userId="0oSHPibCtLOmJ3Q8YYhzKIVDYtPIDKIevvKw+0ezXFQ=" providerId="None" clId="Web-{8B991BA8-5185-4056-9274-79B5D02C2084}" dt="2022-08-19T16:09:18.788" v="132"/>
          <ac:spMkLst>
            <pc:docMk/>
            <pc:sldMk cId="4039536297" sldId="2147470476"/>
            <ac:spMk id="11" creationId="{C198AC94-68F0-2382-81E4-8D9B61D78CBD}"/>
          </ac:spMkLst>
        </pc:spChg>
        <pc:spChg chg="mod">
          <ac:chgData name="Kiran T" userId="0oSHPibCtLOmJ3Q8YYhzKIVDYtPIDKIevvKw+0ezXFQ=" providerId="None" clId="Web-{8B991BA8-5185-4056-9274-79B5D02C2084}" dt="2022-08-19T16:09:18.803" v="133"/>
          <ac:spMkLst>
            <pc:docMk/>
            <pc:sldMk cId="4039536297" sldId="2147470476"/>
            <ac:spMk id="20" creationId="{94F253BC-46F1-A6C7-BBDB-974338FBA11F}"/>
          </ac:spMkLst>
        </pc:spChg>
        <pc:spChg chg="mod">
          <ac:chgData name="Kiran T" userId="0oSHPibCtLOmJ3Q8YYhzKIVDYtPIDKIevvKw+0ezXFQ=" providerId="None" clId="Web-{8B991BA8-5185-4056-9274-79B5D02C2084}" dt="2022-08-19T16:09:18.803" v="134"/>
          <ac:spMkLst>
            <pc:docMk/>
            <pc:sldMk cId="4039536297" sldId="2147470476"/>
            <ac:spMk id="32" creationId="{728BE9B3-6EFA-6807-A061-702A5EBCF99A}"/>
          </ac:spMkLst>
        </pc:spChg>
        <pc:spChg chg="mod">
          <ac:chgData name="Kiran T" userId="0oSHPibCtLOmJ3Q8YYhzKIVDYtPIDKIevvKw+0ezXFQ=" providerId="None" clId="Web-{8B991BA8-5185-4056-9274-79B5D02C2084}" dt="2022-08-19T16:09:18.819" v="135"/>
          <ac:spMkLst>
            <pc:docMk/>
            <pc:sldMk cId="4039536297" sldId="2147470476"/>
            <ac:spMk id="44" creationId="{9A4C2045-2CE2-6C9D-A981-8602EB2C560A}"/>
          </ac:spMkLst>
        </pc:spChg>
      </pc:sldChg>
      <pc:sldChg chg="add replId">
        <pc:chgData name="Kiran T" userId="0oSHPibCtLOmJ3Q8YYhzKIVDYtPIDKIevvKw+0ezXFQ=" providerId="None" clId="Web-{8B991BA8-5185-4056-9274-79B5D02C2084}" dt="2022-08-19T15:58:45.532" v="4"/>
        <pc:sldMkLst>
          <pc:docMk/>
          <pc:sldMk cId="3259231371" sldId="2147470479"/>
        </pc:sldMkLst>
      </pc:sldChg>
      <pc:sldChg chg="add del replId">
        <pc:chgData name="Kiran T" userId="0oSHPibCtLOmJ3Q8YYhzKIVDYtPIDKIevvKw+0ezXFQ=" providerId="None" clId="Web-{8B991BA8-5185-4056-9274-79B5D02C2084}" dt="2022-08-19T16:08:48.412" v="130"/>
        <pc:sldMkLst>
          <pc:docMk/>
          <pc:sldMk cId="3723021337" sldId="2147470480"/>
        </pc:sldMkLst>
      </pc:sldChg>
    </pc:docChg>
  </pc:docChgLst>
  <pc:docChgLst>
    <pc:chgData name="Kiran T" clId="Web-{97C85C28-293B-4D77-9297-0C8455A28BEE}"/>
    <pc:docChg chg="modSld">
      <pc:chgData name="Kiran T" userId="" providerId="" clId="Web-{97C85C28-293B-4D77-9297-0C8455A28BEE}" dt="2022-08-16T04:17:02.250" v="74"/>
      <pc:docMkLst>
        <pc:docMk/>
      </pc:docMkLst>
      <pc:sldChg chg="delCm">
        <pc:chgData name="Kiran T" userId="" providerId="" clId="Web-{97C85C28-293B-4D77-9297-0C8455A28BEE}" dt="2022-08-16T04:17:02.250" v="74"/>
        <pc:sldMkLst>
          <pc:docMk/>
          <pc:sldMk cId="3162139585" sldId="2147470427"/>
        </pc:sldMkLst>
      </pc:sldChg>
      <pc:sldChg chg="modNotes">
        <pc:chgData name="Kiran T" userId="" providerId="" clId="Web-{97C85C28-293B-4D77-9297-0C8455A28BEE}" dt="2022-08-16T04:16:55.422" v="73"/>
        <pc:sldMkLst>
          <pc:docMk/>
          <pc:sldMk cId="193047253" sldId="2147470453"/>
        </pc:sldMkLst>
      </pc:sldChg>
    </pc:docChg>
  </pc:docChgLst>
  <pc:docChgLst>
    <pc:chgData name="Kiran T" clId="Web-{27A515C8-3BC2-424E-82F4-C2F03B305806}"/>
    <pc:docChg chg="delSld modSld modSection">
      <pc:chgData name="Kiran T" userId="" providerId="" clId="Web-{27A515C8-3BC2-424E-82F4-C2F03B305806}" dt="2022-08-18T11:44:40.223" v="405"/>
      <pc:docMkLst>
        <pc:docMk/>
      </pc:docMkLst>
      <pc:sldChg chg="addSp delSp modSp modNotes">
        <pc:chgData name="Kiran T" userId="" providerId="" clId="Web-{27A515C8-3BC2-424E-82F4-C2F03B305806}" dt="2022-08-18T10:46:11.469" v="125" actId="1076"/>
        <pc:sldMkLst>
          <pc:docMk/>
          <pc:sldMk cId="1465404739" sldId="2147470411"/>
        </pc:sldMkLst>
        <pc:spChg chg="add mod">
          <ac:chgData name="Kiran T" userId="" providerId="" clId="Web-{27A515C8-3BC2-424E-82F4-C2F03B305806}" dt="2022-08-18T10:43:14.646" v="59" actId="14100"/>
          <ac:spMkLst>
            <pc:docMk/>
            <pc:sldMk cId="1465404739" sldId="2147470411"/>
            <ac:spMk id="4" creationId="{272389C1-4849-2F11-503A-380ADD58D004}"/>
          </ac:spMkLst>
        </pc:spChg>
        <pc:spChg chg="mod">
          <ac:chgData name="Kiran T" userId="" providerId="" clId="Web-{27A515C8-3BC2-424E-82F4-C2F03B305806}" dt="2022-08-18T10:39:23.304" v="7" actId="1076"/>
          <ac:spMkLst>
            <pc:docMk/>
            <pc:sldMk cId="1465404739" sldId="2147470411"/>
            <ac:spMk id="5" creationId="{8E77418F-3660-E54B-97FB-B4152A6AE070}"/>
          </ac:spMkLst>
        </pc:spChg>
        <pc:spChg chg="add mod">
          <ac:chgData name="Kiran T" userId="" providerId="" clId="Web-{27A515C8-3BC2-424E-82F4-C2F03B305806}" dt="2022-08-18T10:44:10.759" v="73" actId="1076"/>
          <ac:spMkLst>
            <pc:docMk/>
            <pc:sldMk cId="1465404739" sldId="2147470411"/>
            <ac:spMk id="6" creationId="{BE101366-2CFC-7709-36CF-E626DC8335D1}"/>
          </ac:spMkLst>
        </pc:spChg>
        <pc:spChg chg="add del mod">
          <ac:chgData name="Kiran T" userId="" providerId="" clId="Web-{27A515C8-3BC2-424E-82F4-C2F03B305806}" dt="2022-08-18T10:45:59.015" v="122"/>
          <ac:spMkLst>
            <pc:docMk/>
            <pc:sldMk cId="1465404739" sldId="2147470411"/>
            <ac:spMk id="7" creationId="{2288ADD5-00B5-C364-0C69-89665CA2BBF0}"/>
          </ac:spMkLst>
        </pc:spChg>
        <pc:spChg chg="add mod">
          <ac:chgData name="Kiran T" userId="" providerId="" clId="Web-{27A515C8-3BC2-424E-82F4-C2F03B305806}" dt="2022-08-18T10:46:11.469" v="125" actId="1076"/>
          <ac:spMkLst>
            <pc:docMk/>
            <pc:sldMk cId="1465404739" sldId="2147470411"/>
            <ac:spMk id="9" creationId="{A278FA63-764B-4BCF-E5A1-F06D7550DE73}"/>
          </ac:spMkLst>
        </pc:spChg>
        <pc:spChg chg="del mod">
          <ac:chgData name="Kiran T" userId="" providerId="" clId="Web-{27A515C8-3BC2-424E-82F4-C2F03B305806}" dt="2022-08-18T10:41:18.952" v="15"/>
          <ac:spMkLst>
            <pc:docMk/>
            <pc:sldMk cId="1465404739" sldId="2147470411"/>
            <ac:spMk id="11" creationId="{E35ED0AF-0325-6A49-B985-EBEA05A67503}"/>
          </ac:spMkLst>
        </pc:spChg>
      </pc:sldChg>
      <pc:sldChg chg="delSp modSp">
        <pc:chgData name="Kiran T" userId="" providerId="" clId="Web-{27A515C8-3BC2-424E-82F4-C2F03B305806}" dt="2022-08-18T11:37:32.385" v="364" actId="20577"/>
        <pc:sldMkLst>
          <pc:docMk/>
          <pc:sldMk cId="3544701719" sldId="2147470426"/>
        </pc:sldMkLst>
        <pc:spChg chg="mod">
          <ac:chgData name="Kiran T" userId="" providerId="" clId="Web-{27A515C8-3BC2-424E-82F4-C2F03B305806}" dt="2022-08-18T11:30:08.125" v="353"/>
          <ac:spMkLst>
            <pc:docMk/>
            <pc:sldMk cId="3544701719" sldId="2147470426"/>
            <ac:spMk id="17" creationId="{7D85FEEB-57C2-D540-3573-175158AD616C}"/>
          </ac:spMkLst>
        </pc:spChg>
        <pc:spChg chg="mod">
          <ac:chgData name="Kiran T" userId="" providerId="" clId="Web-{27A515C8-3BC2-424E-82F4-C2F03B305806}" dt="2022-08-18T11:30:08.125" v="352"/>
          <ac:spMkLst>
            <pc:docMk/>
            <pc:sldMk cId="3544701719" sldId="2147470426"/>
            <ac:spMk id="20" creationId="{84FC91A3-C710-F7BD-E7FB-B5EC06D7DC8E}"/>
          </ac:spMkLst>
        </pc:spChg>
        <pc:spChg chg="mod">
          <ac:chgData name="Kiran T" userId="" providerId="" clId="Web-{27A515C8-3BC2-424E-82F4-C2F03B305806}" dt="2022-08-18T11:37:32.385" v="364" actId="20577"/>
          <ac:spMkLst>
            <pc:docMk/>
            <pc:sldMk cId="3544701719" sldId="2147470426"/>
            <ac:spMk id="22" creationId="{41660281-0886-A510-FD84-479E68ECFBDE}"/>
          </ac:spMkLst>
        </pc:spChg>
        <pc:grpChg chg="topLvl">
          <ac:chgData name="Kiran T" userId="" providerId="" clId="Web-{27A515C8-3BC2-424E-82F4-C2F03B305806}" dt="2022-08-18T11:29:54.968" v="349"/>
          <ac:grpSpMkLst>
            <pc:docMk/>
            <pc:sldMk cId="3544701719" sldId="2147470426"/>
            <ac:grpSpMk id="4" creationId="{47A12B05-74F2-8F66-5C79-D9759B071FB8}"/>
          </ac:grpSpMkLst>
        </pc:grpChg>
        <pc:grpChg chg="del">
          <ac:chgData name="Kiran T" userId="" providerId="" clId="Web-{27A515C8-3BC2-424E-82F4-C2F03B305806}" dt="2022-08-18T11:29:54.968" v="349"/>
          <ac:grpSpMkLst>
            <pc:docMk/>
            <pc:sldMk cId="3544701719" sldId="2147470426"/>
            <ac:grpSpMk id="26" creationId="{97BA0878-1ED9-CA5D-6B78-C88574D10366}"/>
          </ac:grpSpMkLst>
        </pc:grpChg>
        <pc:picChg chg="topLvl">
          <ac:chgData name="Kiran T" userId="" providerId="" clId="Web-{27A515C8-3BC2-424E-82F4-C2F03B305806}" dt="2022-08-18T11:29:54.968" v="349"/>
          <ac:picMkLst>
            <pc:docMk/>
            <pc:sldMk cId="3544701719" sldId="2147470426"/>
            <ac:picMk id="15" creationId="{820663CC-4956-3923-856F-0B1B596223E5}"/>
          </ac:picMkLst>
        </pc:picChg>
      </pc:sldChg>
      <pc:sldChg chg="modSp">
        <pc:chgData name="Kiran T" userId="" providerId="" clId="Web-{27A515C8-3BC2-424E-82F4-C2F03B305806}" dt="2022-08-18T11:31:10.785" v="355" actId="20577"/>
        <pc:sldMkLst>
          <pc:docMk/>
          <pc:sldMk cId="3162139585" sldId="2147470427"/>
        </pc:sldMkLst>
        <pc:spChg chg="mod">
          <ac:chgData name="Kiran T" userId="" providerId="" clId="Web-{27A515C8-3BC2-424E-82F4-C2F03B305806}" dt="2022-08-18T11:31:10.785" v="355" actId="20577"/>
          <ac:spMkLst>
            <pc:docMk/>
            <pc:sldMk cId="3162139585" sldId="2147470427"/>
            <ac:spMk id="3" creationId="{A510F5B9-8434-3989-29BE-BACD1A81D90C}"/>
          </ac:spMkLst>
        </pc:spChg>
      </pc:sldChg>
      <pc:sldChg chg="modSp">
        <pc:chgData name="Kiran T" userId="" providerId="" clId="Web-{27A515C8-3BC2-424E-82F4-C2F03B305806}" dt="2022-08-18T11:40:32.958" v="392" actId="20577"/>
        <pc:sldMkLst>
          <pc:docMk/>
          <pc:sldMk cId="1192957760" sldId="2147470456"/>
        </pc:sldMkLst>
        <pc:spChg chg="mod">
          <ac:chgData name="Kiran T" userId="" providerId="" clId="Web-{27A515C8-3BC2-424E-82F4-C2F03B305806}" dt="2022-08-18T11:40:24.833" v="391" actId="14100"/>
          <ac:spMkLst>
            <pc:docMk/>
            <pc:sldMk cId="1192957760" sldId="2147470456"/>
            <ac:spMk id="2" creationId="{22FBE7B8-7C60-50AB-655B-2CF488F4C3E9}"/>
          </ac:spMkLst>
        </pc:spChg>
        <pc:spChg chg="mod">
          <ac:chgData name="Kiran T" userId="" providerId="" clId="Web-{27A515C8-3BC2-424E-82F4-C2F03B305806}" dt="2022-08-18T11:40:32.958" v="392" actId="20577"/>
          <ac:spMkLst>
            <pc:docMk/>
            <pc:sldMk cId="1192957760" sldId="2147470456"/>
            <ac:spMk id="3" creationId="{D3235236-BAAA-A4A6-CD07-07DDAA2F286E}"/>
          </ac:spMkLst>
        </pc:spChg>
      </pc:sldChg>
      <pc:sldChg chg="addSp modSp modNotes">
        <pc:chgData name="Kiran T" userId="" providerId="" clId="Web-{27A515C8-3BC2-424E-82F4-C2F03B305806}" dt="2022-08-18T11:21:13.515" v="340" actId="20577"/>
        <pc:sldMkLst>
          <pc:docMk/>
          <pc:sldMk cId="1718180211" sldId="2147470460"/>
        </pc:sldMkLst>
        <pc:spChg chg="add mod">
          <ac:chgData name="Kiran T" userId="" providerId="" clId="Web-{27A515C8-3BC2-424E-82F4-C2F03B305806}" dt="2022-08-18T11:21:13.515" v="340" actId="20577"/>
          <ac:spMkLst>
            <pc:docMk/>
            <pc:sldMk cId="1718180211" sldId="2147470460"/>
            <ac:spMk id="5" creationId="{97D4955B-B414-694F-184C-D5358D2F2EAF}"/>
          </ac:spMkLst>
        </pc:spChg>
        <pc:spChg chg="mod">
          <ac:chgData name="Kiran T" userId="" providerId="" clId="Web-{27A515C8-3BC2-424E-82F4-C2F03B305806}" dt="2022-08-18T11:04:55.676" v="241" actId="20577"/>
          <ac:spMkLst>
            <pc:docMk/>
            <pc:sldMk cId="1718180211" sldId="2147470460"/>
            <ac:spMk id="29" creationId="{CB342ECD-5080-9B41-880A-5A28F41EF9BC}"/>
          </ac:spMkLst>
        </pc:spChg>
        <pc:spChg chg="mod">
          <ac:chgData name="Kiran T" userId="" providerId="" clId="Web-{27A515C8-3BC2-424E-82F4-C2F03B305806}" dt="2022-08-18T11:02:11.760" v="201" actId="20577"/>
          <ac:spMkLst>
            <pc:docMk/>
            <pc:sldMk cId="1718180211" sldId="2147470460"/>
            <ac:spMk id="33" creationId="{64136C11-1C91-414A-B2F5-0E1742DD6897}"/>
          </ac:spMkLst>
        </pc:spChg>
        <pc:spChg chg="mod">
          <ac:chgData name="Kiran T" userId="" providerId="" clId="Web-{27A515C8-3BC2-424E-82F4-C2F03B305806}" dt="2022-08-18T11:04:06.079" v="211" actId="20577"/>
          <ac:spMkLst>
            <pc:docMk/>
            <pc:sldMk cId="1718180211" sldId="2147470460"/>
            <ac:spMk id="47" creationId="{708482AB-30A9-FB4D-A39B-E33F672FC3EA}"/>
          </ac:spMkLst>
        </pc:spChg>
      </pc:sldChg>
      <pc:sldChg chg="addSp delSp modSp">
        <pc:chgData name="Kiran T" userId="" providerId="" clId="Web-{27A515C8-3BC2-424E-82F4-C2F03B305806}" dt="2022-08-18T10:58:19.090" v="179" actId="20577"/>
        <pc:sldMkLst>
          <pc:docMk/>
          <pc:sldMk cId="2307710495" sldId="2147470461"/>
        </pc:sldMkLst>
        <pc:spChg chg="mod">
          <ac:chgData name="Kiran T" userId="" providerId="" clId="Web-{27A515C8-3BC2-424E-82F4-C2F03B305806}" dt="2022-08-18T10:58:19.090" v="179" actId="20577"/>
          <ac:spMkLst>
            <pc:docMk/>
            <pc:sldMk cId="2307710495" sldId="2147470461"/>
            <ac:spMk id="4" creationId="{E60DA38A-131B-3A20-DCAB-860618285332}"/>
          </ac:spMkLst>
        </pc:spChg>
        <pc:spChg chg="add mod">
          <ac:chgData name="Kiran T" userId="" providerId="" clId="Web-{27A515C8-3BC2-424E-82F4-C2F03B305806}" dt="2022-08-18T10:50:40.438" v="155" actId="14100"/>
          <ac:spMkLst>
            <pc:docMk/>
            <pc:sldMk cId="2307710495" sldId="2147470461"/>
            <ac:spMk id="6" creationId="{A2875236-1266-E960-57D1-252A83D28A11}"/>
          </ac:spMkLst>
        </pc:spChg>
        <pc:spChg chg="mod">
          <ac:chgData name="Kiran T" userId="" providerId="" clId="Web-{27A515C8-3BC2-424E-82F4-C2F03B305806}" dt="2022-08-18T10:51:44.317" v="174" actId="20577"/>
          <ac:spMkLst>
            <pc:docMk/>
            <pc:sldMk cId="2307710495" sldId="2147470461"/>
            <ac:spMk id="12" creationId="{F1652B28-0079-6C1D-FFC3-9CDF3B6D0870}"/>
          </ac:spMkLst>
        </pc:spChg>
        <pc:spChg chg="del mod">
          <ac:chgData name="Kiran T" userId="" providerId="" clId="Web-{27A515C8-3BC2-424E-82F4-C2F03B305806}" dt="2022-08-18T10:48:17.414" v="133"/>
          <ac:spMkLst>
            <pc:docMk/>
            <pc:sldMk cId="2307710495" sldId="2147470461"/>
            <ac:spMk id="14" creationId="{543262B1-D138-9846-F9C0-179FE68EFCB4}"/>
          </ac:spMkLst>
        </pc:spChg>
        <pc:picChg chg="mod">
          <ac:chgData name="Kiran T" userId="" providerId="" clId="Web-{27A515C8-3BC2-424E-82F4-C2F03B305806}" dt="2022-08-18T10:50:04.670" v="150" actId="1076"/>
          <ac:picMkLst>
            <pc:docMk/>
            <pc:sldMk cId="2307710495" sldId="2147470461"/>
            <ac:picMk id="3" creationId="{FAC6765E-1AB6-B58C-D55E-A3A932371AA2}"/>
          </ac:picMkLst>
        </pc:picChg>
      </pc:sldChg>
      <pc:sldChg chg="del">
        <pc:chgData name="Kiran T" userId="" providerId="" clId="Web-{27A515C8-3BC2-424E-82F4-C2F03B305806}" dt="2022-08-18T10:51:57.036" v="175"/>
        <pc:sldMkLst>
          <pc:docMk/>
          <pc:sldMk cId="1878317322" sldId="2147470462"/>
        </pc:sldMkLst>
      </pc:sldChg>
      <pc:sldChg chg="modSp">
        <pc:chgData name="Kiran T" userId="" providerId="" clId="Web-{27A515C8-3BC2-424E-82F4-C2F03B305806}" dt="2022-08-18T11:14:15.756" v="253" actId="20577"/>
        <pc:sldMkLst>
          <pc:docMk/>
          <pc:sldMk cId="3717727150" sldId="2147470469"/>
        </pc:sldMkLst>
        <pc:spChg chg="mod">
          <ac:chgData name="Kiran T" userId="" providerId="" clId="Web-{27A515C8-3BC2-424E-82F4-C2F03B305806}" dt="2022-08-18T11:13:39.254" v="243" actId="20577"/>
          <ac:spMkLst>
            <pc:docMk/>
            <pc:sldMk cId="3717727150" sldId="2147470469"/>
            <ac:spMk id="4" creationId="{7B7BFEDD-E6BD-E462-60A2-325A556311C6}"/>
          </ac:spMkLst>
        </pc:spChg>
        <pc:spChg chg="mod">
          <ac:chgData name="Kiran T" userId="" providerId="" clId="Web-{27A515C8-3BC2-424E-82F4-C2F03B305806}" dt="2022-08-18T11:14:15.756" v="253" actId="20577"/>
          <ac:spMkLst>
            <pc:docMk/>
            <pc:sldMk cId="3717727150" sldId="2147470469"/>
            <ac:spMk id="12" creationId="{C77DE8E4-86A3-4A68-2085-FCBD46BAFBD9}"/>
          </ac:spMkLst>
        </pc:spChg>
      </pc:sldChg>
      <pc:sldChg chg="delSp modSp">
        <pc:chgData name="Kiran T" userId="" providerId="" clId="Web-{27A515C8-3BC2-424E-82F4-C2F03B305806}" dt="2022-08-18T11:22:51.630" v="348"/>
        <pc:sldMkLst>
          <pc:docMk/>
          <pc:sldMk cId="1230627232" sldId="2147470474"/>
        </pc:sldMkLst>
        <pc:spChg chg="mod topLvl">
          <ac:chgData name="Kiran T" userId="" providerId="" clId="Web-{27A515C8-3BC2-424E-82F4-C2F03B305806}" dt="2022-08-18T11:22:51.630" v="348"/>
          <ac:spMkLst>
            <pc:docMk/>
            <pc:sldMk cId="1230627232" sldId="2147470474"/>
            <ac:spMk id="41" creationId="{30CD1159-8C75-6063-02C5-73B59D7240CF}"/>
          </ac:spMkLst>
        </pc:spChg>
        <pc:spChg chg="mod topLvl">
          <ac:chgData name="Kiran T" userId="" providerId="" clId="Web-{27A515C8-3BC2-424E-82F4-C2F03B305806}" dt="2022-08-18T11:22:47.927" v="347"/>
          <ac:spMkLst>
            <pc:docMk/>
            <pc:sldMk cId="1230627232" sldId="2147470474"/>
            <ac:spMk id="42" creationId="{5F86FD75-CC78-7F27-7948-E7E55AF83E0D}"/>
          </ac:spMkLst>
        </pc:spChg>
        <pc:grpChg chg="del">
          <ac:chgData name="Kiran T" userId="" providerId="" clId="Web-{27A515C8-3BC2-424E-82F4-C2F03B305806}" dt="2022-08-18T11:22:47.927" v="347"/>
          <ac:grpSpMkLst>
            <pc:docMk/>
            <pc:sldMk cId="1230627232" sldId="2147470474"/>
            <ac:grpSpMk id="4" creationId="{93CBBA50-FDD2-290D-9337-9E34438059CE}"/>
          </ac:grpSpMkLst>
        </pc:grpChg>
        <pc:picChg chg="mod topLvl">
          <ac:chgData name="Kiran T" userId="" providerId="" clId="Web-{27A515C8-3BC2-424E-82F4-C2F03B305806}" dt="2022-08-18T11:22:47.927" v="347"/>
          <ac:picMkLst>
            <pc:docMk/>
            <pc:sldMk cId="1230627232" sldId="2147470474"/>
            <ac:picMk id="23" creationId="{54A7EB9D-78DA-3453-2246-56A1DA5EDBBA}"/>
          </ac:picMkLst>
        </pc:picChg>
      </pc:sldChg>
      <pc:sldChg chg="modSp">
        <pc:chgData name="Kiran T" userId="" providerId="" clId="Web-{27A515C8-3BC2-424E-82F4-C2F03B305806}" dt="2022-08-18T11:44:02.236" v="399" actId="20577"/>
        <pc:sldMkLst>
          <pc:docMk/>
          <pc:sldMk cId="2666618250" sldId="2147470475"/>
        </pc:sldMkLst>
        <pc:spChg chg="mod">
          <ac:chgData name="Kiran T" userId="" providerId="" clId="Web-{27A515C8-3BC2-424E-82F4-C2F03B305806}" dt="2022-08-18T11:43:56.549" v="397" actId="20577"/>
          <ac:spMkLst>
            <pc:docMk/>
            <pc:sldMk cId="2666618250" sldId="2147470475"/>
            <ac:spMk id="23" creationId="{2B8A52CD-B1F3-B948-04C9-DD76CB9C6F4C}"/>
          </ac:spMkLst>
        </pc:spChg>
        <pc:spChg chg="mod">
          <ac:chgData name="Kiran T" userId="" providerId="" clId="Web-{27A515C8-3BC2-424E-82F4-C2F03B305806}" dt="2022-08-18T11:43:59.799" v="398" actId="20577"/>
          <ac:spMkLst>
            <pc:docMk/>
            <pc:sldMk cId="2666618250" sldId="2147470475"/>
            <ac:spMk id="25" creationId="{10BD9D42-4FD6-FEB5-98CB-95D248D30F89}"/>
          </ac:spMkLst>
        </pc:spChg>
        <pc:spChg chg="mod">
          <ac:chgData name="Kiran T" userId="" providerId="" clId="Web-{27A515C8-3BC2-424E-82F4-C2F03B305806}" dt="2022-08-18T11:44:02.236" v="399" actId="20577"/>
          <ac:spMkLst>
            <pc:docMk/>
            <pc:sldMk cId="2666618250" sldId="2147470475"/>
            <ac:spMk id="27" creationId="{ED35A3AE-0E99-97C2-2336-B5C4D59A81A8}"/>
          </ac:spMkLst>
        </pc:spChg>
      </pc:sldChg>
      <pc:sldChg chg="modSp">
        <pc:chgData name="Kiran T" userId="" providerId="" clId="Web-{27A515C8-3BC2-424E-82F4-C2F03B305806}" dt="2022-08-18T11:44:40.223" v="405"/>
        <pc:sldMkLst>
          <pc:docMk/>
          <pc:sldMk cId="4039536297" sldId="2147470476"/>
        </pc:sldMkLst>
        <pc:spChg chg="mod">
          <ac:chgData name="Kiran T" userId="" providerId="" clId="Web-{27A515C8-3BC2-424E-82F4-C2F03B305806}" dt="2022-08-18T11:44:40.176" v="400"/>
          <ac:spMkLst>
            <pc:docMk/>
            <pc:sldMk cId="4039536297" sldId="2147470476"/>
            <ac:spMk id="9" creationId="{4475D8EB-4F36-DB41-C7B5-7BC5959E20A2}"/>
          </ac:spMkLst>
        </pc:spChg>
        <pc:spChg chg="mod">
          <ac:chgData name="Kiran T" userId="" providerId="" clId="Web-{27A515C8-3BC2-424E-82F4-C2F03B305806}" dt="2022-08-18T11:44:40.176" v="401"/>
          <ac:spMkLst>
            <pc:docMk/>
            <pc:sldMk cId="4039536297" sldId="2147470476"/>
            <ac:spMk id="17" creationId="{335CB954-C4FF-5D37-7B66-BEA372BFF82E}"/>
          </ac:spMkLst>
        </pc:spChg>
        <pc:spChg chg="mod">
          <ac:chgData name="Kiran T" userId="" providerId="" clId="Web-{27A515C8-3BC2-424E-82F4-C2F03B305806}" dt="2022-08-18T11:44:40.192" v="402"/>
          <ac:spMkLst>
            <pc:docMk/>
            <pc:sldMk cId="4039536297" sldId="2147470476"/>
            <ac:spMk id="28" creationId="{6BA72479-F263-6EC8-2EAE-B239C51C7BEB}"/>
          </ac:spMkLst>
        </pc:spChg>
        <pc:spChg chg="mod">
          <ac:chgData name="Kiran T" userId="" providerId="" clId="Web-{27A515C8-3BC2-424E-82F4-C2F03B305806}" dt="2022-08-18T11:44:40.207" v="403"/>
          <ac:spMkLst>
            <pc:docMk/>
            <pc:sldMk cId="4039536297" sldId="2147470476"/>
            <ac:spMk id="36" creationId="{61FB0529-4FE0-FF39-DD0B-24C79B5DDB99}"/>
          </ac:spMkLst>
        </pc:spChg>
        <pc:spChg chg="mod">
          <ac:chgData name="Kiran T" userId="" providerId="" clId="Web-{27A515C8-3BC2-424E-82F4-C2F03B305806}" dt="2022-08-18T11:44:40.223" v="404"/>
          <ac:spMkLst>
            <pc:docMk/>
            <pc:sldMk cId="4039536297" sldId="2147470476"/>
            <ac:spMk id="42" creationId="{9995F455-8034-D00A-72C7-E78EDF5CB874}"/>
          </ac:spMkLst>
        </pc:spChg>
        <pc:spChg chg="mod">
          <ac:chgData name="Kiran T" userId="" providerId="" clId="Web-{27A515C8-3BC2-424E-82F4-C2F03B305806}" dt="2022-08-18T11:44:40.223" v="405"/>
          <ac:spMkLst>
            <pc:docMk/>
            <pc:sldMk cId="4039536297" sldId="2147470476"/>
            <ac:spMk id="48" creationId="{03759DA6-3D68-EA04-A61C-79E96A50C936}"/>
          </ac:spMkLst>
        </pc:spChg>
      </pc:sldChg>
      <pc:sldChg chg="del">
        <pc:chgData name="Kiran T" userId="" providerId="" clId="Web-{27A515C8-3BC2-424E-82F4-C2F03B305806}" dt="2022-08-18T10:46:42.065" v="126"/>
        <pc:sldMkLst>
          <pc:docMk/>
          <pc:sldMk cId="1585834895" sldId="2147470477"/>
        </pc:sldMkLst>
      </pc:sldChg>
    </pc:docChg>
  </pc:docChgLst>
</pc:chgInfo>
</file>

<file path=ppt/comments/modernComment_7FFFCC5A_D347DB17.xml><?xml version="1.0" encoding="utf-8"?>
<p188:cmLst xmlns:a="http://schemas.openxmlformats.org/drawingml/2006/main" xmlns:r="http://schemas.openxmlformats.org/officeDocument/2006/relationships" xmlns:p188="http://schemas.microsoft.com/office/powerpoint/2018/8/main">
  <p188:cm id="{56576B92-7DED-4CDD-B410-02C803D0B538}" authorId="{D8C1F0E7-D66B-A416-7A25-E26907D3E6E1}" status="resolved" created="2022-08-09T10:01:50.158" complete="100000">
    <ac:deMkLst xmlns:ac="http://schemas.microsoft.com/office/drawing/2013/main/command">
      <pc:docMk xmlns:pc="http://schemas.microsoft.com/office/powerpoint/2013/main/command"/>
      <pc:sldMk xmlns:pc="http://schemas.microsoft.com/office/powerpoint/2013/main/command" cId="3544701719" sldId="2147470426"/>
      <ac:spMk id="18" creationId="{13AAF97B-07A2-D1C5-36D9-A223BFA76D84}"/>
    </ac:deMkLst>
    <p188:txBody>
      <a:bodyPr/>
      <a:lstStyle/>
      <a:p>
        <a:r>
          <a:rPr lang="en-US"/>
          <a:t>technical req not required</a:t>
        </a:r>
      </a:p>
    </p188:txBody>
  </p188:cm>
</p188:cmLst>
</file>

<file path=ppt/comments/modernComment_7FFFCC5B_BC7A6BC1.xml><?xml version="1.0" encoding="utf-8"?>
<p188:cmLst xmlns:a="http://schemas.openxmlformats.org/drawingml/2006/main" xmlns:r="http://schemas.openxmlformats.org/officeDocument/2006/relationships" xmlns:p188="http://schemas.microsoft.com/office/powerpoint/2018/8/main">
  <p188:cm id="{8A83678E-745F-493B-855F-9B5B2A1AE85B}" authorId="{75B3862D-A2BF-1928-42A2-87F0B9B7F3C2}" status="resolved" created="2022-08-24T09:25:57.465" complete="100000">
    <ac:deMkLst xmlns:ac="http://schemas.microsoft.com/office/drawing/2013/main/command">
      <pc:docMk xmlns:pc="http://schemas.microsoft.com/office/powerpoint/2013/main/command"/>
      <pc:sldMk xmlns:pc="http://schemas.microsoft.com/office/powerpoint/2013/main/command" cId="3162139585" sldId="2147470427"/>
      <ac:spMk id="3" creationId="{A510F5B9-8434-3989-29BE-BACD1A81D90C}"/>
    </ac:deMkLst>
    <p188:replyLst>
      <p188:reply id="{321F2B1B-DD89-4A7B-8EF0-9978320B8C62}" authorId="{12BE6C9B-1381-BA9C-2922-ECE6AEE7852E}" created="2022-08-26T08:01:58.888">
        <p188:txBody>
          <a:bodyPr/>
          <a:lstStyle/>
          <a:p>
            <a:r>
              <a:rPr lang="en-US"/>
              <a:t>This is Done, We have moved the highlight text in foot notes</a:t>
            </a:r>
          </a:p>
        </p188:txBody>
      </p188:reply>
    </p188:replyLst>
    <p188:txBody>
      <a:bodyPr/>
      <a:lstStyle/>
      <a:p>
        <a:r>
          <a:rPr lang="en-US"/>
          <a:t>Can move the highlighted text as talking point notes. </a:t>
        </a:r>
      </a:p>
    </p188:txBody>
  </p188:cm>
  <p188:cm id="{26319FBB-9170-4240-A3E4-242B0AD4C74A}" authorId="{75B3862D-A2BF-1928-42A2-87F0B9B7F3C2}" status="resolved" created="2022-08-24T09:26:35.043" complete="100000">
    <ac:deMkLst xmlns:ac="http://schemas.microsoft.com/office/drawing/2013/main/command">
      <pc:docMk xmlns:pc="http://schemas.microsoft.com/office/powerpoint/2013/main/command"/>
      <pc:sldMk xmlns:pc="http://schemas.microsoft.com/office/powerpoint/2013/main/command" cId="3162139585" sldId="2147470427"/>
      <ac:spMk id="12" creationId="{C77DE8E4-86A3-4A68-2085-FCBD46BAFBD9}"/>
    </ac:deMkLst>
    <p188:replyLst>
      <p188:reply id="{27F4F569-4138-4092-8E73-16D6D9424232}" authorId="{12BE6C9B-1381-BA9C-2922-ECE6AEE7852E}" created="2022-08-26T08:02:20.170">
        <p188:txBody>
          <a:bodyPr/>
          <a:lstStyle/>
          <a:p>
            <a:r>
              <a:rPr lang="en-US"/>
              <a:t>We have changed it.</a:t>
            </a:r>
          </a:p>
        </p188:txBody>
      </p188:reply>
    </p188:replyLst>
    <p188:txBody>
      <a:bodyPr/>
      <a:lstStyle/>
      <a:p>
        <a:r>
          <a:rPr lang="en-US"/>
          <a:t>last point is not clear. </a:t>
        </a:r>
      </a:p>
    </p188:txBody>
  </p188:cm>
</p188:cmLst>
</file>

<file path=ppt/comments/modernComment_7FFFCC89_955E4C51.xml><?xml version="1.0" encoding="utf-8"?>
<p188:cmLst xmlns:a="http://schemas.openxmlformats.org/drawingml/2006/main" xmlns:r="http://schemas.openxmlformats.org/officeDocument/2006/relationships" xmlns:p188="http://schemas.microsoft.com/office/powerpoint/2018/8/main">
  <p188:cm id="{FBBDA38B-F6AD-4311-89B4-2F4A3A4425E8}" authorId="{75B3862D-A2BF-1928-42A2-87F0B9B7F3C2}" status="resolved" created="2022-08-24T09:28:19.430" complete="100000">
    <ac:deMkLst xmlns:ac="http://schemas.microsoft.com/office/drawing/2013/main/command">
      <pc:docMk xmlns:pc="http://schemas.microsoft.com/office/powerpoint/2013/main/command"/>
      <pc:sldMk xmlns:pc="http://schemas.microsoft.com/office/powerpoint/2013/main/command" cId="2505985105" sldId="2147470473"/>
      <ac:picMk id="2" creationId="{965E8B7B-DC29-40A4-AA49-EE98918F9684}"/>
    </ac:deMkLst>
    <p188:replyLst>
      <p188:reply id="{2A35803B-F6C0-4BB1-8E2F-92ED116FCE42}" authorId="{12BE6C9B-1381-BA9C-2922-ECE6AEE7852E}" created="2022-08-26T07:48:08.747">
        <p188:txBody>
          <a:bodyPr/>
          <a:lstStyle/>
          <a:p>
            <a:r>
              <a:rPr lang="en-US"/>
              <a:t>Hi Ranjani, Can you explain the role of content strategist in requirement gathering stage?</a:t>
            </a:r>
          </a:p>
        </p188:txBody>
      </p188:reply>
    </p188:replyLst>
    <p188:txBody>
      <a:bodyPr/>
      <a:lstStyle/>
      <a:p>
        <a:r>
          <a:rPr lang="en-US"/>
          <a:t>include content strategist as box-next to Designer box. Change the spelling of stake holder to Stakeholder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Futura Next Book" panose="020B0502020204020303" pitchFamily="34"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Futura Next Book" panose="020B0502020204020303" pitchFamily="34" charset="77"/>
              </a:defRPr>
            </a:lvl1pPr>
          </a:lstStyle>
          <a:p>
            <a:fld id="{63B08556-8587-1447-A3BE-E1063EB1DDE9}" type="datetimeFigureOut">
              <a:rPr lang="en-US" smtClean="0"/>
              <a:pPr/>
              <a:t>8/26/2022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Futura Next Book" panose="020B05020202040203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Futura Next Book" panose="020B0502020204020303" pitchFamily="34" charset="77"/>
              </a:defRPr>
            </a:lvl1pPr>
          </a:lstStyle>
          <a:p>
            <a:fld id="{7A98D17C-A7EE-D345-89E6-D3D1C299CC23}" type="slidenum">
              <a:rPr lang="en-US" smtClean="0"/>
              <a:pPr/>
              <a:t>‹#›</a:t>
            </a:fld>
            <a:endParaRPr lang="en-US" dirty="0"/>
          </a:p>
        </p:txBody>
      </p:sp>
    </p:spTree>
    <p:extLst>
      <p:ext uri="{BB962C8B-B14F-4D97-AF65-F5344CB8AC3E}">
        <p14:creationId xmlns:p14="http://schemas.microsoft.com/office/powerpoint/2010/main" val="836470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Futura Next Book" panose="020B0502020204020303" pitchFamily="34" charset="77"/>
        <a:ea typeface="+mn-ea"/>
        <a:cs typeface="+mn-cs"/>
      </a:defRPr>
    </a:lvl1pPr>
    <a:lvl2pPr marL="457200" algn="l" defTabSz="914400" rtl="0" eaLnBrk="1" latinLnBrk="0" hangingPunct="1">
      <a:defRPr sz="1200" b="0" i="0" kern="1200">
        <a:solidFill>
          <a:schemeClr val="tx1"/>
        </a:solidFill>
        <a:latin typeface="Futura Next Book" panose="020B0502020204020303" pitchFamily="34" charset="77"/>
        <a:ea typeface="+mn-ea"/>
        <a:cs typeface="+mn-cs"/>
      </a:defRPr>
    </a:lvl2pPr>
    <a:lvl3pPr marL="914400" algn="l" defTabSz="914400" rtl="0" eaLnBrk="1" latinLnBrk="0" hangingPunct="1">
      <a:defRPr sz="1200" b="0" i="0" kern="1200">
        <a:solidFill>
          <a:schemeClr val="tx1"/>
        </a:solidFill>
        <a:latin typeface="Futura Next Book" panose="020B0502020204020303" pitchFamily="34" charset="77"/>
        <a:ea typeface="+mn-ea"/>
        <a:cs typeface="+mn-cs"/>
      </a:defRPr>
    </a:lvl3pPr>
    <a:lvl4pPr marL="1371600" algn="l" defTabSz="914400" rtl="0" eaLnBrk="1" latinLnBrk="0" hangingPunct="1">
      <a:defRPr sz="1200" b="0" i="0" kern="1200">
        <a:solidFill>
          <a:schemeClr val="tx1"/>
        </a:solidFill>
        <a:latin typeface="Futura Next Book" panose="020B0502020204020303" pitchFamily="34" charset="77"/>
        <a:ea typeface="+mn-ea"/>
        <a:cs typeface="+mn-cs"/>
      </a:defRPr>
    </a:lvl4pPr>
    <a:lvl5pPr marL="1828800" algn="l" defTabSz="914400" rtl="0" eaLnBrk="1" latinLnBrk="0" hangingPunct="1">
      <a:defRPr sz="1200" b="0" i="0" kern="1200">
        <a:solidFill>
          <a:schemeClr val="tx1"/>
        </a:solidFill>
        <a:latin typeface="Futura Next Book" panose="020B0502020204020303"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miro.com/blog/create-affinity-diagram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justinmind.com/blog/gathering-requirements/"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adamfard.com/blog/ux-workshop"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2</a:t>
            </a:fld>
            <a:endParaRPr lang="en-US" dirty="0"/>
          </a:p>
        </p:txBody>
      </p:sp>
    </p:spTree>
    <p:extLst>
      <p:ext uri="{BB962C8B-B14F-4D97-AF65-F5344CB8AC3E}">
        <p14:creationId xmlns:p14="http://schemas.microsoft.com/office/powerpoint/2010/main" val="2367332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Futura Next Book"/>
              </a:rPr>
              <a:t>Common Scenarios for Empathy Workshops</a:t>
            </a:r>
            <a:br>
              <a:rPr lang="en-US" dirty="0"/>
            </a:br>
            <a:r>
              <a:rPr lang="en-US" dirty="0">
                <a:latin typeface="Futura Next Book"/>
              </a:rPr>
              <a:t>Empathy workshops typically occur at the beginning of a project or after some user research has been completed in order to:</a:t>
            </a:r>
            <a:br>
              <a:rPr lang="en-US" dirty="0"/>
            </a:br>
            <a:br>
              <a:rPr lang="en-US" dirty="0"/>
            </a:br>
            <a:r>
              <a:rPr lang="en-US" dirty="0">
                <a:latin typeface="Futura Next Book"/>
              </a:rPr>
              <a:t>Shift stakeholder perspectives from a features-first mindset to a user-first mindset,</a:t>
            </a:r>
            <a:br>
              <a:rPr lang="en-US" dirty="0"/>
            </a:br>
            <a:r>
              <a:rPr lang="en-US" dirty="0">
                <a:latin typeface="Futura Next Book"/>
              </a:rPr>
              <a:t>Prime stakeholders with a user-centric attitude as the project gains momentum</a:t>
            </a:r>
            <a:br>
              <a:rPr lang="en-US" dirty="0"/>
            </a:br>
            <a:r>
              <a:rPr lang="en-US" dirty="0">
                <a:latin typeface="Futura Next Book"/>
              </a:rPr>
              <a:t>Share compelling user-research insights that may influence future design directions</a:t>
            </a:r>
            <a:br>
              <a:rPr lang="en-US" dirty="0"/>
            </a:br>
            <a:br>
              <a:rPr lang="en-US" dirty="0"/>
            </a:br>
            <a:r>
              <a:rPr lang="en-US" b="1" dirty="0">
                <a:latin typeface="Futura Next Book"/>
              </a:rPr>
              <a:t>When to Have an Empathy Workshop</a:t>
            </a:r>
            <a:br>
              <a:rPr lang="en-US" dirty="0"/>
            </a:br>
            <a:r>
              <a:rPr lang="en-US" dirty="0">
                <a:latin typeface="Futura Next Book"/>
              </a:rPr>
              <a:t>Some common opportunities for empathy workshops across a high-level design process are:</a:t>
            </a:r>
            <a:br>
              <a:rPr lang="en-US" dirty="0"/>
            </a:br>
            <a:br>
              <a:rPr lang="en-US" dirty="0"/>
            </a:br>
            <a:r>
              <a:rPr lang="en-US" dirty="0">
                <a:latin typeface="Futura Next Book"/>
              </a:rPr>
              <a:t>As soon as the project kicks off, so that you can share existing user insights with stakeholders, priming them to adopt a user-centric mindset from the beginning</a:t>
            </a:r>
            <a:br>
              <a:rPr lang="en-US" dirty="0"/>
            </a:br>
            <a:r>
              <a:rPr lang="en-US" dirty="0">
                <a:latin typeface="Futura Next Book"/>
              </a:rPr>
              <a:t>After new research has been conducted, so you can share results in order to shape a new potential design direction for the project</a:t>
            </a:r>
          </a:p>
        </p:txBody>
      </p:sp>
      <p:sp>
        <p:nvSpPr>
          <p:cNvPr id="4" name="Slide Number Placeholder 3"/>
          <p:cNvSpPr>
            <a:spLocks noGrp="1"/>
          </p:cNvSpPr>
          <p:nvPr>
            <p:ph type="sldNum" sz="quarter" idx="5"/>
          </p:nvPr>
        </p:nvSpPr>
        <p:spPr/>
        <p:txBody>
          <a:bodyPr/>
          <a:lstStyle/>
          <a:p>
            <a:fld id="{7A98D17C-A7EE-D345-89E6-D3D1C299CC23}" type="slidenum">
              <a:rPr lang="en-US" smtClean="0"/>
              <a:pPr/>
              <a:t>13</a:t>
            </a:fld>
            <a:endParaRPr lang="en-US" dirty="0"/>
          </a:p>
        </p:txBody>
      </p:sp>
    </p:spTree>
    <p:extLst>
      <p:ext uri="{BB962C8B-B14F-4D97-AF65-F5344CB8AC3E}">
        <p14:creationId xmlns:p14="http://schemas.microsoft.com/office/powerpoint/2010/main" val="792914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Futura Next Book"/>
              </a:rPr>
              <a:t>Common Scenarios for Design Workshops</a:t>
            </a:r>
            <a:br>
              <a:rPr lang="en-US" dirty="0"/>
            </a:br>
            <a:r>
              <a:rPr lang="en-US" dirty="0">
                <a:latin typeface="Futura Next Book"/>
              </a:rPr>
              <a:t>Design workshops can happen at any “diverge” phase of the design cycle, when there is a need to: </a:t>
            </a:r>
            <a:br>
              <a:rPr lang="en-US" dirty="0"/>
            </a:br>
            <a:br>
              <a:rPr lang="en-US" dirty="0"/>
            </a:br>
            <a:r>
              <a:rPr lang="en-US" dirty="0">
                <a:latin typeface="Futura Next Book"/>
              </a:rPr>
              <a:t>Rapidly generate a wide set of ideas for a well-defined design challenge</a:t>
            </a:r>
            <a:br>
              <a:rPr lang="en-US" dirty="0"/>
            </a:br>
            <a:r>
              <a:rPr lang="en-US" dirty="0">
                <a:latin typeface="Futura Next Book"/>
              </a:rPr>
              <a:t>Involve people from different teams to broaden the perspective</a:t>
            </a:r>
            <a:br>
              <a:rPr lang="en-US" dirty="0"/>
            </a:br>
            <a:r>
              <a:rPr lang="en-US" dirty="0">
                <a:latin typeface="Futura Next Book"/>
              </a:rPr>
              <a:t>Dig deep to refine a set of potential concepts or solutions late in the design process</a:t>
            </a:r>
            <a:br>
              <a:rPr lang="en-US" dirty="0"/>
            </a:br>
            <a:r>
              <a:rPr lang="en-US" dirty="0">
                <a:latin typeface="Futura Next Book"/>
              </a:rPr>
              <a:t>Foster shared ownership around a product or UX vision</a:t>
            </a:r>
            <a:br>
              <a:rPr lang="en-US" dirty="0"/>
            </a:br>
            <a:br>
              <a:rPr lang="en-US" dirty="0"/>
            </a:br>
            <a:r>
              <a:rPr lang="en-US" b="1" dirty="0">
                <a:latin typeface="Futura Next Book"/>
              </a:rPr>
              <a:t>When to Have a Design Workshop</a:t>
            </a:r>
            <a:br>
              <a:rPr lang="en-US" dirty="0"/>
            </a:br>
            <a:r>
              <a:rPr lang="en-US" dirty="0">
                <a:latin typeface="Futura Next Book"/>
              </a:rPr>
              <a:t>Some common opportunities for design workshops across a high-level design process are:</a:t>
            </a:r>
            <a:br>
              <a:rPr lang="en-US" dirty="0"/>
            </a:br>
            <a:br>
              <a:rPr lang="en-US" dirty="0"/>
            </a:br>
            <a:r>
              <a:rPr lang="en-US" dirty="0">
                <a:latin typeface="Futura Next Book"/>
              </a:rPr>
              <a:t>At project kick off, in order to build ownership and buy-in for the design process and ideas</a:t>
            </a:r>
            <a:br>
              <a:rPr lang="en-US" dirty="0"/>
            </a:br>
            <a:r>
              <a:rPr lang="en-US" dirty="0">
                <a:latin typeface="Futura Next Book"/>
              </a:rPr>
              <a:t>After a phase of user research, where the insights can be used as inputs for generating useful features or solutions</a:t>
            </a:r>
            <a:br>
              <a:rPr lang="en-US" dirty="0"/>
            </a:br>
            <a:r>
              <a:rPr lang="en-US" dirty="0">
                <a:latin typeface="Futura Next Book"/>
              </a:rPr>
              <a:t>After an initial design phase, in order to refine design directions and explore deep-level user flows or journeys (as opposed to feature ideas)</a:t>
            </a:r>
          </a:p>
        </p:txBody>
      </p:sp>
      <p:sp>
        <p:nvSpPr>
          <p:cNvPr id="4" name="Slide Number Placeholder 3"/>
          <p:cNvSpPr>
            <a:spLocks noGrp="1"/>
          </p:cNvSpPr>
          <p:nvPr>
            <p:ph type="sldNum" sz="quarter" idx="5"/>
          </p:nvPr>
        </p:nvSpPr>
        <p:spPr/>
        <p:txBody>
          <a:bodyPr/>
          <a:lstStyle/>
          <a:p>
            <a:fld id="{7A98D17C-A7EE-D345-89E6-D3D1C299CC23}" type="slidenum">
              <a:rPr lang="en-US" smtClean="0"/>
              <a:pPr/>
              <a:t>14</a:t>
            </a:fld>
            <a:endParaRPr lang="en-US" dirty="0"/>
          </a:p>
        </p:txBody>
      </p:sp>
    </p:spTree>
    <p:extLst>
      <p:ext uri="{BB962C8B-B14F-4D97-AF65-F5344CB8AC3E}">
        <p14:creationId xmlns:p14="http://schemas.microsoft.com/office/powerpoint/2010/main" val="125835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Futura Next Book"/>
              </a:rPr>
              <a:t>Common Scenarios for Prioritization Workshops</a:t>
            </a:r>
            <a:br>
              <a:rPr lang="en-US" dirty="0"/>
            </a:br>
            <a:r>
              <a:rPr lang="en-US" dirty="0">
                <a:latin typeface="Futura Next Book"/>
              </a:rPr>
              <a:t>Prioritization workshops are beneficial any time critical decisions need to be made or when the team needs to agree on an action plan, such as when:</a:t>
            </a:r>
            <a:br>
              <a:rPr lang="en-US" dirty="0"/>
            </a:br>
            <a:br>
              <a:rPr lang="en-US" dirty="0"/>
            </a:br>
            <a:r>
              <a:rPr lang="en-US" dirty="0">
                <a:latin typeface="Futura Next Book"/>
              </a:rPr>
              <a:t>There are too many competing priorities</a:t>
            </a:r>
            <a:br>
              <a:rPr lang="en-US" dirty="0"/>
            </a:br>
            <a:r>
              <a:rPr lang="en-US" dirty="0">
                <a:latin typeface="Futura Next Book"/>
              </a:rPr>
              <a:t>Stakeholders are asking for too much and there is scope creep or feature overload</a:t>
            </a:r>
            <a:br>
              <a:rPr lang="en-US" dirty="0"/>
            </a:br>
            <a:r>
              <a:rPr lang="en-US" dirty="0">
                <a:latin typeface="Futura Next Book"/>
              </a:rPr>
              <a:t>You need to weigh the value of planned feature releases against each other in order to shape a roadmap</a:t>
            </a:r>
            <a:br>
              <a:rPr lang="en-US" dirty="0"/>
            </a:br>
            <a:r>
              <a:rPr lang="en-US" dirty="0">
                <a:latin typeface="Futura Next Book"/>
              </a:rPr>
              <a:t>You want to bring sponsored users into the process in order to have them weigh in on features or items that they value most</a:t>
            </a:r>
            <a:br>
              <a:rPr lang="en-US" dirty="0"/>
            </a:br>
            <a:br>
              <a:rPr lang="en-US" dirty="0"/>
            </a:br>
            <a:r>
              <a:rPr lang="en-US" b="1" dirty="0">
                <a:latin typeface="Futura Next Book"/>
              </a:rPr>
              <a:t>When to Have a Prioritization Workshop</a:t>
            </a:r>
            <a:br>
              <a:rPr lang="en-US" dirty="0"/>
            </a:br>
            <a:r>
              <a:rPr lang="en-US" dirty="0">
                <a:latin typeface="Futura Next Book"/>
              </a:rPr>
              <a:t>Some common opportunities for prioritization workshops across a high-level design process are:</a:t>
            </a:r>
            <a:br>
              <a:rPr lang="en-US" dirty="0"/>
            </a:br>
            <a:br>
              <a:rPr lang="en-US" dirty="0"/>
            </a:br>
            <a:r>
              <a:rPr lang="en-US" dirty="0">
                <a:latin typeface="Futura Next Book"/>
              </a:rPr>
              <a:t>At the onset of a project, if there are many competing internal initiatives, and you need an understanding of how to prioritize timelines or resources</a:t>
            </a:r>
            <a:br>
              <a:rPr lang="en-US" dirty="0"/>
            </a:br>
            <a:r>
              <a:rPr lang="en-US" dirty="0">
                <a:latin typeface="Futura Next Book"/>
              </a:rPr>
              <a:t>During user research, when you can bring users together in order to influence the prioritization of feature development</a:t>
            </a:r>
            <a:br>
              <a:rPr lang="en-US" dirty="0"/>
            </a:br>
            <a:r>
              <a:rPr lang="en-US" dirty="0">
                <a:latin typeface="Futura Next Book"/>
              </a:rPr>
              <a:t>Later in the process, after design is already underway, if you experience scope creep and need to reset on what is truly prioritized</a:t>
            </a:r>
          </a:p>
        </p:txBody>
      </p:sp>
      <p:sp>
        <p:nvSpPr>
          <p:cNvPr id="4" name="Slide Number Placeholder 3"/>
          <p:cNvSpPr>
            <a:spLocks noGrp="1"/>
          </p:cNvSpPr>
          <p:nvPr>
            <p:ph type="sldNum" sz="quarter" idx="5"/>
          </p:nvPr>
        </p:nvSpPr>
        <p:spPr/>
        <p:txBody>
          <a:bodyPr/>
          <a:lstStyle/>
          <a:p>
            <a:fld id="{7A98D17C-A7EE-D345-89E6-D3D1C299CC23}" type="slidenum">
              <a:rPr lang="en-US" smtClean="0"/>
              <a:pPr/>
              <a:t>15</a:t>
            </a:fld>
            <a:endParaRPr lang="en-US" dirty="0"/>
          </a:p>
        </p:txBody>
      </p:sp>
    </p:spTree>
    <p:extLst>
      <p:ext uri="{BB962C8B-B14F-4D97-AF65-F5344CB8AC3E}">
        <p14:creationId xmlns:p14="http://schemas.microsoft.com/office/powerpoint/2010/main" val="2476936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Futura Next Book"/>
              </a:rPr>
              <a:t>Common Scenarios for Critique Workshops</a:t>
            </a:r>
            <a:br>
              <a:rPr lang="en-US" dirty="0"/>
            </a:br>
            <a:r>
              <a:rPr lang="en-US" dirty="0">
                <a:latin typeface="Futura Next Book"/>
              </a:rPr>
              <a:t>Consider using a critique workshop as a checkpoint before new design projects begin, or at intermittent design reviews, such as when there is a need to:</a:t>
            </a:r>
            <a:br>
              <a:rPr lang="en-US" dirty="0"/>
            </a:br>
            <a:br>
              <a:rPr lang="en-US" dirty="0"/>
            </a:br>
            <a:r>
              <a:rPr lang="en-US" dirty="0">
                <a:latin typeface="Futura Next Book"/>
              </a:rPr>
              <a:t>Understand how well the design supports usability heuristics or design principles established by the team</a:t>
            </a:r>
            <a:br>
              <a:rPr lang="en-US" dirty="0"/>
            </a:br>
            <a:r>
              <a:rPr lang="en-US" dirty="0">
                <a:latin typeface="Futura Next Book"/>
              </a:rPr>
              <a:t>Discuss the user flow through a design, by examining each screen or flow through the lens of a specific user group or persona</a:t>
            </a:r>
            <a:br>
              <a:rPr lang="en-US" dirty="0"/>
            </a:br>
            <a:r>
              <a:rPr lang="en-US" dirty="0">
                <a:latin typeface="Futura Next Book"/>
              </a:rPr>
              <a:t>Hear perspectives from different expertise areas and feedback from teammates with different job functions</a:t>
            </a:r>
            <a:br>
              <a:rPr lang="en-US" dirty="0"/>
            </a:br>
            <a:r>
              <a:rPr lang="en-US" dirty="0">
                <a:latin typeface="Futura Next Book"/>
              </a:rPr>
              <a:t>Explore the designs of competing products or other experiences that have elements or qualities that you want to achieve</a:t>
            </a:r>
            <a:br>
              <a:rPr lang="en-US" dirty="0"/>
            </a:br>
            <a:br>
              <a:rPr lang="en-US" dirty="0"/>
            </a:br>
            <a:r>
              <a:rPr lang="en-US" b="1" dirty="0">
                <a:latin typeface="Futura Next Book"/>
              </a:rPr>
              <a:t>When to Have a Critique Workshop</a:t>
            </a:r>
            <a:br>
              <a:rPr lang="en-US" dirty="0"/>
            </a:br>
            <a:r>
              <a:rPr lang="en-US" dirty="0">
                <a:latin typeface="Futura Next Book"/>
              </a:rPr>
              <a:t>Some common opportunities for critique workshops across a high-level design process timeline might be:</a:t>
            </a:r>
            <a:br>
              <a:rPr lang="en-US" dirty="0"/>
            </a:br>
            <a:br>
              <a:rPr lang="en-US" dirty="0"/>
            </a:br>
            <a:r>
              <a:rPr lang="en-US" dirty="0">
                <a:latin typeface="Futura Next Book"/>
              </a:rPr>
              <a:t>At the beginning of a project, where the team reviews the existing design against known goals, heuristics, or principles in order to shape the new design</a:t>
            </a:r>
            <a:br>
              <a:rPr lang="en-US" dirty="0"/>
            </a:br>
            <a:r>
              <a:rPr lang="en-US" dirty="0">
                <a:latin typeface="Futura Next Book"/>
              </a:rPr>
              <a:t>As part of an iterative design cycle, where quick, regularly occurring critiques keep the design on track</a:t>
            </a:r>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16</a:t>
            </a:fld>
            <a:endParaRPr lang="en-US" dirty="0"/>
          </a:p>
        </p:txBody>
      </p:sp>
    </p:spTree>
    <p:extLst>
      <p:ext uri="{BB962C8B-B14F-4D97-AF65-F5344CB8AC3E}">
        <p14:creationId xmlns:p14="http://schemas.microsoft.com/office/powerpoint/2010/main" val="41793972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17</a:t>
            </a:fld>
            <a:endParaRPr lang="en-US" dirty="0"/>
          </a:p>
        </p:txBody>
      </p:sp>
    </p:spTree>
    <p:extLst>
      <p:ext uri="{BB962C8B-B14F-4D97-AF65-F5344CB8AC3E}">
        <p14:creationId xmlns:p14="http://schemas.microsoft.com/office/powerpoint/2010/main" val="1342457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8D17C-A7EE-D345-89E6-D3D1C299CC23}" type="slidenum">
              <a:rPr lang="en-US" smtClean="0"/>
              <a:pPr/>
              <a:t>18</a:t>
            </a:fld>
            <a:endParaRPr lang="en-US" dirty="0"/>
          </a:p>
        </p:txBody>
      </p:sp>
    </p:spTree>
    <p:extLst>
      <p:ext uri="{BB962C8B-B14F-4D97-AF65-F5344CB8AC3E}">
        <p14:creationId xmlns:p14="http://schemas.microsoft.com/office/powerpoint/2010/main" val="2895181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Futura Next Book"/>
              </a:rPr>
              <a:t>This is just one of the example of post workshop.</a:t>
            </a:r>
          </a:p>
          <a:p>
            <a:endParaRPr lang="en-US" dirty="0">
              <a:latin typeface="Futura Next Book"/>
            </a:endParaRPr>
          </a:p>
          <a:p>
            <a:r>
              <a:rPr lang="en-US" dirty="0">
                <a:latin typeface="Futura Next Book"/>
              </a:rPr>
              <a:t>What is an Affinity Diagram?</a:t>
            </a:r>
          </a:p>
          <a:p>
            <a:r>
              <a:rPr lang="en-US" b="1" dirty="0">
                <a:latin typeface="Futura Next Book"/>
              </a:rPr>
              <a:t>An affinity diagram is a collection of large amounts of data that is organized into groups or themes based on their relationships.</a:t>
            </a:r>
            <a:r>
              <a:rPr lang="en-US" dirty="0">
                <a:latin typeface="Futura Next Book"/>
              </a:rPr>
              <a:t> The affinity diagram process is great when you want to make sense of insights gathered during research, as well as when you want to organize ideas generated during ideation sessions.</a:t>
            </a:r>
          </a:p>
          <a:p>
            <a:endParaRPr lang="en-US" dirty="0">
              <a:latin typeface="Futura Next Book"/>
            </a:endParaRPr>
          </a:p>
          <a:p>
            <a:r>
              <a:rPr lang="en-US" dirty="0">
                <a:latin typeface="Futura Next Book"/>
                <a:hlinkClick r:id="rId3"/>
              </a:rPr>
              <a:t>https://miro.com/blog/create-affinity-diagrams/</a:t>
            </a:r>
          </a:p>
          <a:p>
            <a:endParaRPr lang="en-US" dirty="0"/>
          </a:p>
          <a:p>
            <a:r>
              <a:rPr lang="en-US" dirty="0">
                <a:latin typeface="Futura Next Book"/>
              </a:rPr>
              <a:t>Group Them – Location, Mode of travel, Duration, Packing, Things to Do and Budget.</a:t>
            </a:r>
          </a:p>
          <a:p>
            <a:endParaRPr lang="en-US" dirty="0">
              <a:latin typeface="Futura Next Book"/>
            </a:endParaRPr>
          </a:p>
          <a:p>
            <a:endParaRPr lang="en-US" dirty="0">
              <a:latin typeface="Futura Next Book"/>
            </a:endParaRPr>
          </a:p>
        </p:txBody>
      </p:sp>
      <p:sp>
        <p:nvSpPr>
          <p:cNvPr id="4" name="Slide Number Placeholder 3"/>
          <p:cNvSpPr>
            <a:spLocks noGrp="1"/>
          </p:cNvSpPr>
          <p:nvPr>
            <p:ph type="sldNum" sz="quarter" idx="5"/>
          </p:nvPr>
        </p:nvSpPr>
        <p:spPr/>
        <p:txBody>
          <a:bodyPr/>
          <a:lstStyle/>
          <a:p>
            <a:fld id="{7A98D17C-A7EE-D345-89E6-D3D1C299CC23}" type="slidenum">
              <a:rPr lang="en-US" smtClean="0"/>
              <a:pPr/>
              <a:t>20</a:t>
            </a:fld>
            <a:endParaRPr lang="en-US" dirty="0"/>
          </a:p>
        </p:txBody>
      </p:sp>
    </p:spTree>
    <p:extLst>
      <p:ext uri="{BB962C8B-B14F-4D97-AF65-F5344CB8AC3E}">
        <p14:creationId xmlns:p14="http://schemas.microsoft.com/office/powerpoint/2010/main" val="1445712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Futura Next Book"/>
              </a:rPr>
              <a:t>Gathering Requirements - </a:t>
            </a:r>
            <a:r>
              <a:rPr lang="en-US" dirty="0">
                <a:latin typeface="Futura Next Book"/>
                <a:hlinkClick r:id="rId3"/>
              </a:rPr>
              <a:t>https://www.justinmind.com/blog/gathering-requirements/</a:t>
            </a:r>
            <a:endParaRPr lang="en-US" dirty="0">
              <a:latin typeface="Futura Next Book"/>
            </a:endParaRPr>
          </a:p>
          <a:p>
            <a:endParaRPr lang="en-US" dirty="0"/>
          </a:p>
          <a:p>
            <a:r>
              <a:rPr lang="en-US" dirty="0">
                <a:latin typeface="Futura Next Book"/>
              </a:rPr>
              <a:t>Design Workshops - </a:t>
            </a:r>
            <a:r>
              <a:rPr lang="en-US" dirty="0">
                <a:latin typeface="Futura Next Book"/>
                <a:hlinkClick r:id="rId4"/>
              </a:rPr>
              <a:t>https://adamfard.com/blog/ux-workshop</a:t>
            </a:r>
            <a:endParaRPr lang="en-US" dirty="0"/>
          </a:p>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21</a:t>
            </a:fld>
            <a:endParaRPr lang="en-US" dirty="0"/>
          </a:p>
        </p:txBody>
      </p:sp>
    </p:spTree>
    <p:extLst>
      <p:ext uri="{BB962C8B-B14F-4D97-AF65-F5344CB8AC3E}">
        <p14:creationId xmlns:p14="http://schemas.microsoft.com/office/powerpoint/2010/main" val="2097565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7A98D17C-A7EE-D345-89E6-D3D1C299CC23}" type="slidenum">
              <a:rPr lang="en-US" smtClean="0"/>
              <a:pPr/>
              <a:t>22</a:t>
            </a:fld>
            <a:endParaRPr lang="en-US" dirty="0"/>
          </a:p>
        </p:txBody>
      </p:sp>
    </p:spTree>
    <p:extLst>
      <p:ext uri="{BB962C8B-B14F-4D97-AF65-F5344CB8AC3E}">
        <p14:creationId xmlns:p14="http://schemas.microsoft.com/office/powerpoint/2010/main" val="460299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3</a:t>
            </a:fld>
            <a:endParaRPr lang="en-US" dirty="0"/>
          </a:p>
        </p:txBody>
      </p:sp>
    </p:spTree>
    <p:extLst>
      <p:ext uri="{BB962C8B-B14F-4D97-AF65-F5344CB8AC3E}">
        <p14:creationId xmlns:p14="http://schemas.microsoft.com/office/powerpoint/2010/main" val="1091304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This is a small ice breaking session, Which makes the audience to answer for this question. How they plan for a tour. That is Requirement Gathering.</a:t>
            </a:r>
          </a:p>
          <a:p>
            <a:endParaRPr lang="en-US" dirty="0">
              <a:latin typeface="Calibri"/>
              <a:ea typeface="Calibri"/>
              <a:cs typeface="Calibri"/>
            </a:endParaRPr>
          </a:p>
          <a:p>
            <a:r>
              <a:rPr lang="en-US" dirty="0">
                <a:latin typeface="Calibri"/>
                <a:ea typeface="Calibri"/>
                <a:cs typeface="Calibri"/>
              </a:rPr>
              <a:t>We will tell audience to put their thoughts on a mural board like Place, Duration, Budget etc. So we gather a large amount of Data. Will use the same Data for our exercise at the end of the session.(Which is nothing but an affinity diagram)</a:t>
            </a:r>
          </a:p>
          <a:p>
            <a:endParaRPr lang="en-US" dirty="0">
              <a:latin typeface="Calibri"/>
              <a:ea typeface="Calibri"/>
              <a:cs typeface="Calibri"/>
            </a:endParaRPr>
          </a:p>
          <a:p>
            <a:r>
              <a:rPr lang="en-US" dirty="0">
                <a:latin typeface="Futura Next Book"/>
              </a:rPr>
              <a:t>What do we Do?</a:t>
            </a:r>
            <a:endParaRPr lang="en-US" dirty="0"/>
          </a:p>
          <a:p>
            <a:r>
              <a:rPr lang="en-US" dirty="0">
                <a:latin typeface="Futura Next Book"/>
              </a:rPr>
              <a:t>Take the audience to the Mural board with the link given below and divide them into 2 groups and make them participate in the exercise.</a:t>
            </a:r>
            <a:endParaRPr lang="en-US" dirty="0"/>
          </a:p>
          <a:p>
            <a:endParaRPr lang="en-US" dirty="0"/>
          </a:p>
          <a:p>
            <a:r>
              <a:rPr lang="en-US" dirty="0">
                <a:latin typeface="Futura Next Book"/>
              </a:rPr>
              <a:t>Duration: 15 minutes</a:t>
            </a:r>
            <a:endParaRPr lang="en-US" dirty="0"/>
          </a:p>
          <a:p>
            <a:endParaRPr lang="en-US" dirty="0"/>
          </a:p>
          <a:p>
            <a:endParaRPr lang="en-US" dirty="0"/>
          </a:p>
          <a:p>
            <a:r>
              <a:rPr lang="en-US" dirty="0">
                <a:latin typeface="Futura Next Book"/>
              </a:rPr>
              <a:t>Link - </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7A98D17C-A7EE-D345-89E6-D3D1C299CC23}" type="slidenum">
              <a:rPr lang="en-US" smtClean="0"/>
              <a:pPr/>
              <a:t>4</a:t>
            </a:fld>
            <a:endParaRPr lang="en-US" dirty="0"/>
          </a:p>
        </p:txBody>
      </p:sp>
    </p:spTree>
    <p:extLst>
      <p:ext uri="{BB962C8B-B14F-4D97-AF65-F5344CB8AC3E}">
        <p14:creationId xmlns:p14="http://schemas.microsoft.com/office/powerpoint/2010/main" val="1264421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Futura Next Book"/>
              </a:rPr>
              <a:t>This gathering process occurs before designers begin working on a project to guide early research and set goals and expectations. They must understand user needs, business goals, technical specifications/limitations before starting the project.</a:t>
            </a:r>
            <a:endParaRPr lang="en-US" dirty="0"/>
          </a:p>
          <a:p>
            <a:endParaRPr lang="en-US" dirty="0"/>
          </a:p>
          <a:p>
            <a:r>
              <a:rPr lang="en-IN" dirty="0">
                <a:latin typeface="Futura Next Book"/>
              </a:rPr>
              <a:t>It’s simply a foundational understanding of the user experience, so UX designers know where to begin. </a:t>
            </a:r>
            <a:br>
              <a:rPr lang="en-US" dirty="0"/>
            </a:br>
            <a:br>
              <a:rPr lang="en-US" dirty="0"/>
            </a:br>
            <a:r>
              <a:rPr lang="en-US" dirty="0">
                <a:latin typeface="Futura Next Book"/>
              </a:rPr>
              <a:t>For example, how do UX researchers begin researching users if they don’t know who they are? The UX gathering process tells designers where to start and what metrics determine a successful project completion.</a:t>
            </a:r>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5</a:t>
            </a:fld>
            <a:endParaRPr lang="en-US" dirty="0"/>
          </a:p>
        </p:txBody>
      </p:sp>
    </p:spTree>
    <p:extLst>
      <p:ext uri="{BB962C8B-B14F-4D97-AF65-F5344CB8AC3E}">
        <p14:creationId xmlns:p14="http://schemas.microsoft.com/office/powerpoint/2010/main" val="2380888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Futura Next Book"/>
              </a:rPr>
              <a:t>This to show when does the requirement gathering occurs in the UX journey</a:t>
            </a:r>
          </a:p>
          <a:p>
            <a:endParaRPr lang="en-US" dirty="0"/>
          </a:p>
          <a:p>
            <a:r>
              <a:rPr lang="en-US" dirty="0">
                <a:latin typeface="Futura Next Book"/>
              </a:rPr>
              <a:t>Replace the Picture.</a:t>
            </a:r>
            <a:endParaRPr lang="en-US" dirty="0"/>
          </a:p>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6</a:t>
            </a:fld>
            <a:endParaRPr lang="en-US" dirty="0"/>
          </a:p>
        </p:txBody>
      </p:sp>
    </p:spTree>
    <p:extLst>
      <p:ext uri="{BB962C8B-B14F-4D97-AF65-F5344CB8AC3E}">
        <p14:creationId xmlns:p14="http://schemas.microsoft.com/office/powerpoint/2010/main" val="374958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Show the process of the requirements gathering</a:t>
            </a:r>
          </a:p>
        </p:txBody>
      </p:sp>
      <p:sp>
        <p:nvSpPr>
          <p:cNvPr id="4" name="Slide Number Placeholder 3"/>
          <p:cNvSpPr>
            <a:spLocks noGrp="1"/>
          </p:cNvSpPr>
          <p:nvPr>
            <p:ph type="sldNum" sz="quarter" idx="5"/>
          </p:nvPr>
        </p:nvSpPr>
        <p:spPr/>
        <p:txBody>
          <a:bodyPr/>
          <a:lstStyle/>
          <a:p>
            <a:fld id="{7A98D17C-A7EE-D345-89E6-D3D1C299CC23}" type="slidenum">
              <a:rPr lang="en-US" smtClean="0"/>
              <a:pPr/>
              <a:t>8</a:t>
            </a:fld>
            <a:endParaRPr lang="en-US" dirty="0"/>
          </a:p>
        </p:txBody>
      </p:sp>
    </p:spTree>
    <p:extLst>
      <p:ext uri="{BB962C8B-B14F-4D97-AF65-F5344CB8AC3E}">
        <p14:creationId xmlns:p14="http://schemas.microsoft.com/office/powerpoint/2010/main" val="806769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cs typeface="Calibri"/>
              </a:rPr>
              <a:t>Show the process of the requirements gathering</a:t>
            </a:r>
          </a:p>
        </p:txBody>
      </p:sp>
      <p:sp>
        <p:nvSpPr>
          <p:cNvPr id="4" name="Slide Number Placeholder 3"/>
          <p:cNvSpPr>
            <a:spLocks noGrp="1"/>
          </p:cNvSpPr>
          <p:nvPr>
            <p:ph type="sldNum" sz="quarter" idx="5"/>
          </p:nvPr>
        </p:nvSpPr>
        <p:spPr/>
        <p:txBody>
          <a:bodyPr/>
          <a:lstStyle/>
          <a:p>
            <a:fld id="{7A98D17C-A7EE-D345-89E6-D3D1C299CC23}" type="slidenum">
              <a:rPr lang="en-US" smtClean="0"/>
              <a:pPr/>
              <a:t>9</a:t>
            </a:fld>
            <a:endParaRPr lang="en-US" dirty="0"/>
          </a:p>
        </p:txBody>
      </p:sp>
    </p:spTree>
    <p:extLst>
      <p:ext uri="{BB962C8B-B14F-4D97-AF65-F5344CB8AC3E}">
        <p14:creationId xmlns:p14="http://schemas.microsoft.com/office/powerpoint/2010/main" val="3819229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AE34E6-293D-6C49-AFD4-2D90F9D8D749}" type="slidenum">
              <a:rPr lang="en-US" smtClean="0"/>
              <a:t>10</a:t>
            </a:fld>
            <a:endParaRPr lang="en-US" dirty="0"/>
          </a:p>
        </p:txBody>
      </p:sp>
    </p:spTree>
    <p:extLst>
      <p:ext uri="{BB962C8B-B14F-4D97-AF65-F5344CB8AC3E}">
        <p14:creationId xmlns:p14="http://schemas.microsoft.com/office/powerpoint/2010/main" val="1860393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latin typeface="Futura Next Book"/>
              </a:rPr>
              <a:t>Common Scenarios for Discovery Workshops</a:t>
            </a:r>
            <a:br>
              <a:rPr lang="en-US" dirty="0"/>
            </a:br>
            <a:r>
              <a:rPr lang="en-US" dirty="0">
                <a:latin typeface="Futura Next Book"/>
              </a:rPr>
              <a:t>Discovery Workshops typically occur at the beginning of a project or at the beginning of significant key substages of a project when there is a need to:</a:t>
            </a:r>
            <a:br>
              <a:rPr lang="en-US" dirty="0"/>
            </a:br>
            <a:br>
              <a:rPr lang="en-US" dirty="0"/>
            </a:br>
            <a:r>
              <a:rPr lang="en-US" dirty="0">
                <a:latin typeface="Futura Next Book"/>
              </a:rPr>
              <a:t>Understand existing research and gather existing knowledge in order to determine additional research plans over the course of the project</a:t>
            </a:r>
            <a:br>
              <a:rPr lang="en-US" dirty="0"/>
            </a:br>
            <a:r>
              <a:rPr lang="en-US" dirty="0">
                <a:latin typeface="Futura Next Book"/>
              </a:rPr>
              <a:t>Understand stakeholder expectations</a:t>
            </a:r>
            <a:br>
              <a:rPr lang="en-US" dirty="0"/>
            </a:br>
            <a:r>
              <a:rPr lang="en-US" dirty="0">
                <a:latin typeface="Futura Next Book"/>
              </a:rPr>
              <a:t>Build a mutual understanding of the overall project direction, key milestones, and vision for the entire team</a:t>
            </a:r>
            <a:br>
              <a:rPr lang="en-US" dirty="0"/>
            </a:br>
            <a:r>
              <a:rPr lang="en-US" dirty="0">
                <a:latin typeface="Futura Next Book"/>
              </a:rPr>
              <a:t>Get a glimpse into the broader context (e.g., culture, parallel efforts, etc.) that may affect the project</a:t>
            </a:r>
            <a:br>
              <a:rPr lang="en-US" dirty="0"/>
            </a:br>
            <a:br>
              <a:rPr lang="en-US" dirty="0"/>
            </a:br>
            <a:r>
              <a:rPr lang="en-US" b="1" dirty="0">
                <a:latin typeface="Futura Next Book"/>
              </a:rPr>
              <a:t>When to Have a Discovery Workshop</a:t>
            </a:r>
            <a:br>
              <a:rPr lang="en-US" dirty="0"/>
            </a:br>
            <a:r>
              <a:rPr lang="en-US" dirty="0">
                <a:latin typeface="Futura Next Book"/>
              </a:rPr>
              <a:t>Some common opportunities for Discovery Workshops across a high-level design process are shown in the timeline below:</a:t>
            </a:r>
            <a:br>
              <a:rPr lang="en-US" dirty="0"/>
            </a:br>
            <a:br>
              <a:rPr lang="en-US" dirty="0"/>
            </a:br>
            <a:r>
              <a:rPr lang="en-US" dirty="0">
                <a:latin typeface="Futura Next Book"/>
              </a:rPr>
              <a:t>Soon after project initiation so that alignment can be created around overall goals, and the core team can gather existing information from stakeholders or clients</a:t>
            </a:r>
            <a:br>
              <a:rPr lang="en-US" dirty="0"/>
            </a:br>
            <a:r>
              <a:rPr lang="en-US" dirty="0">
                <a:latin typeface="Futura Next Book"/>
              </a:rPr>
              <a:t>At key milestones with the project, such as small subphase kickoffs, where the core team can have focused information gathering with the subteam involved closely in that subphase</a:t>
            </a:r>
          </a:p>
        </p:txBody>
      </p:sp>
      <p:sp>
        <p:nvSpPr>
          <p:cNvPr id="4" name="Slide Number Placeholder 3"/>
          <p:cNvSpPr>
            <a:spLocks noGrp="1"/>
          </p:cNvSpPr>
          <p:nvPr>
            <p:ph type="sldNum" sz="quarter" idx="5"/>
          </p:nvPr>
        </p:nvSpPr>
        <p:spPr/>
        <p:txBody>
          <a:bodyPr/>
          <a:lstStyle/>
          <a:p>
            <a:fld id="{7A98D17C-A7EE-D345-89E6-D3D1C299CC23}" type="slidenum">
              <a:rPr lang="en-US" smtClean="0"/>
              <a:pPr/>
              <a:t>12</a:t>
            </a:fld>
            <a:endParaRPr lang="en-US" dirty="0"/>
          </a:p>
        </p:txBody>
      </p:sp>
    </p:spTree>
    <p:extLst>
      <p:ext uri="{BB962C8B-B14F-4D97-AF65-F5344CB8AC3E}">
        <p14:creationId xmlns:p14="http://schemas.microsoft.com/office/powerpoint/2010/main" val="6532328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image" Target="../media/image18.emf"/><Relationship Id="rId3" Type="http://schemas.openxmlformats.org/officeDocument/2006/relationships/image" Target="../media/image8.emf"/><Relationship Id="rId7" Type="http://schemas.openxmlformats.org/officeDocument/2006/relationships/image" Target="../media/image12.emf"/><Relationship Id="rId12" Type="http://schemas.openxmlformats.org/officeDocument/2006/relationships/image" Target="../media/image17.emf"/><Relationship Id="rId2" Type="http://schemas.openxmlformats.org/officeDocument/2006/relationships/image" Target="../media/image7.png"/><Relationship Id="rId1" Type="http://schemas.openxmlformats.org/officeDocument/2006/relationships/slideMaster" Target="../slideMasters/slideMaster9.xml"/><Relationship Id="rId6" Type="http://schemas.openxmlformats.org/officeDocument/2006/relationships/image" Target="../media/image11.emf"/><Relationship Id="rId11" Type="http://schemas.openxmlformats.org/officeDocument/2006/relationships/image" Target="../media/image16.emf"/><Relationship Id="rId5" Type="http://schemas.openxmlformats.org/officeDocument/2006/relationships/image" Target="../media/image10.emf"/><Relationship Id="rId10" Type="http://schemas.openxmlformats.org/officeDocument/2006/relationships/image" Target="../media/image15.emf"/><Relationship Id="rId4" Type="http://schemas.openxmlformats.org/officeDocument/2006/relationships/image" Target="../media/image9.emf"/><Relationship Id="rId9" Type="http://schemas.openxmlformats.org/officeDocument/2006/relationships/image" Target="../media/image14.emf"/><Relationship Id="rId14" Type="http://schemas.openxmlformats.org/officeDocument/2006/relationships/image" Target="../media/image19.emf"/></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rand Mark — Positiv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B3275EB-D295-B044-B04D-B9E2FCE2B3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Slide Number Placeholder 3">
            <a:extLst>
              <a:ext uri="{FF2B5EF4-FFF2-40B4-BE49-F238E27FC236}">
                <a16:creationId xmlns:a16="http://schemas.microsoft.com/office/drawing/2014/main" id="{C36A435C-E2C2-7A40-AAAA-64A88307FDF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12434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A7EB8FB0-B730-6B46-AAE6-977071B0697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solidFill>
                  <a:schemeClr val="bg1"/>
                </a:solidFill>
              </a:defRPr>
            </a:lvl1pPr>
            <a:lvl2pPr>
              <a:defRPr>
                <a:solidFill>
                  <a:schemeClr val="bg1"/>
                </a:solidFill>
              </a:defRPr>
            </a:lvl2pPr>
            <a:lvl3pPr>
              <a:buAutoNum type="arabicPeriod"/>
              <a:defRPr>
                <a:solidFill>
                  <a:schemeClr val="bg1"/>
                </a:solidFill>
              </a:defRPr>
            </a:lvl3pPr>
            <a:lvl4pPr>
              <a:buAutoNum type="arabicPeriod"/>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9FFEAED-17D6-4347-8B66-01B83148940F}"/>
              </a:ext>
            </a:extLst>
          </p:cNvPr>
          <p:cNvSpPr>
            <a:spLocks noGrp="1"/>
          </p:cNvSpPr>
          <p:nvPr>
            <p:ph type="sldNum" sz="quarter" idx="14"/>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0960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 Image">
    <p:spTree>
      <p:nvGrpSpPr>
        <p:cNvPr id="1" name=""/>
        <p:cNvGrpSpPr/>
        <p:nvPr/>
      </p:nvGrpSpPr>
      <p:grpSpPr>
        <a:xfrm>
          <a:off x="0" y="0"/>
          <a:ext cx="0" cy="0"/>
          <a:chOff x="0" y="0"/>
          <a:chExt cx="0" cy="0"/>
        </a:xfrm>
      </p:grpSpPr>
      <p:sp>
        <p:nvSpPr>
          <p:cNvPr id="5" name="Picture Placeholder 23">
            <a:extLst>
              <a:ext uri="{FF2B5EF4-FFF2-40B4-BE49-F238E27FC236}">
                <a16:creationId xmlns:a16="http://schemas.microsoft.com/office/drawing/2014/main" id="{9AF324A3-A62A-6C4A-AD2B-3849FA3C2F7D}"/>
              </a:ext>
            </a:extLst>
          </p:cNvPr>
          <p:cNvSpPr>
            <a:spLocks noGrp="1"/>
          </p:cNvSpPr>
          <p:nvPr>
            <p:ph type="pic" sz="quarter" idx="14" hasCustomPrompt="1"/>
          </p:nvPr>
        </p:nvSpPr>
        <p:spPr>
          <a:xfrm>
            <a:off x="5864352" y="0"/>
            <a:ext cx="6324600" cy="6858000"/>
          </a:xfrm>
          <a:custGeom>
            <a:avLst/>
            <a:gdLst>
              <a:gd name="connsiteX0" fmla="*/ 516790 w 6324600"/>
              <a:gd name="connsiteY0" fmla="*/ 0 h 6858000"/>
              <a:gd name="connsiteX1" fmla="*/ 6324600 w 6324600"/>
              <a:gd name="connsiteY1" fmla="*/ 0 h 6858000"/>
              <a:gd name="connsiteX2" fmla="*/ 6324600 w 6324600"/>
              <a:gd name="connsiteY2" fmla="*/ 6858000 h 6858000"/>
              <a:gd name="connsiteX3" fmla="*/ 516790 w 6324600"/>
              <a:gd name="connsiteY3" fmla="*/ 6858000 h 6858000"/>
              <a:gd name="connsiteX4" fmla="*/ 364310 w 6324600"/>
              <a:gd name="connsiteY4" fmla="*/ 6321024 h 6858000"/>
              <a:gd name="connsiteX5" fmla="*/ 0 w 6324600"/>
              <a:gd name="connsiteY5" fmla="*/ 3429000 h 6858000"/>
              <a:gd name="connsiteX6" fmla="*/ 364311 w 6324600"/>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4600" h="6858000">
                <a:moveTo>
                  <a:pt x="516790" y="0"/>
                </a:moveTo>
                <a:lnTo>
                  <a:pt x="6324600" y="0"/>
                </a:lnTo>
                <a:lnTo>
                  <a:pt x="6324600"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click icon to add</a:t>
            </a:r>
          </a:p>
        </p:txBody>
      </p:sp>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469087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469087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A0B853EA-BBAA-514C-9A67-E8BE2826FDD1}"/>
              </a:ext>
            </a:extLst>
          </p:cNvPr>
          <p:cNvSpPr>
            <a:spLocks noGrp="1"/>
          </p:cNvSpPr>
          <p:nvPr>
            <p:ph type="sldNum" sz="quarter" idx="15"/>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4381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vider — Black 1 lin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04819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vider — Red 1 lin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9681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vider — Blue 1 lin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10196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vider — Green 1 line">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5808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 Image 1 lin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D5721A84-F5F4-AE40-8900-8475A01D9087}"/>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300294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307012"/>
            <a:ext cx="10820170" cy="555601"/>
          </a:xfrm>
        </p:spPr>
        <p:txBody>
          <a:bodyPr anchor="t" anchorCtr="0">
            <a:sp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one line max</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366165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Divider — Black 2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chorCtr="0">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AEC7674C-AEF8-E44F-8003-4C5946AFF65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25607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Divider — Red 2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07D02553-F605-DB49-A8C8-6661049D1D24}"/>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1141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vider — Blue 2 line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59D914B5-AA0B-D042-8138-CE0A0CACC237}"/>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5024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rand Mark — Negative">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180853D-3584-A948-BFE4-CE06CAA2BA3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Slide Number Placeholder 3">
            <a:extLst>
              <a:ext uri="{FF2B5EF4-FFF2-40B4-BE49-F238E27FC236}">
                <a16:creationId xmlns:a16="http://schemas.microsoft.com/office/drawing/2014/main" id="{9DC715FF-437E-1140-A0C5-C135A00C753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86646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vider — Green 2 line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5" name="Slide Number Placeholder 4">
            <a:extLst>
              <a:ext uri="{FF2B5EF4-FFF2-40B4-BE49-F238E27FC236}">
                <a16:creationId xmlns:a16="http://schemas.microsoft.com/office/drawing/2014/main" id="{93B77B60-5256-094F-974D-8F64C0514E85}"/>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953581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 Image 2 lines">
    <p:bg>
      <p:bgPr>
        <a:solidFill>
          <a:schemeClr val="bg1"/>
        </a:solidFill>
        <a:effectLst/>
      </p:bgPr>
    </p:bg>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31C68222-E8F1-1446-9FA0-428E005D79C3}"/>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10972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p:cNvSpPr>
            <a:spLocks noGrp="1"/>
          </p:cNvSpPr>
          <p:nvPr>
            <p:ph type="ctrTitle" hasCustomPrompt="1"/>
          </p:nvPr>
        </p:nvSpPr>
        <p:spPr>
          <a:xfrm>
            <a:off x="685978" y="2769266"/>
            <a:ext cx="10820170" cy="200055"/>
          </a:xfrm>
        </p:spPr>
        <p:txBody>
          <a:bodyPr anchor="t">
            <a:noAutofit/>
          </a:bodyPr>
          <a:lstStyle>
            <a:lvl1pPr>
              <a:spcBef>
                <a:spcPts val="0"/>
              </a:spcBef>
              <a:defRPr sz="1300" b="0" i="0" spc="140" baseline="0">
                <a:solidFill>
                  <a:schemeClr val="bg1"/>
                </a:solidFill>
                <a:latin typeface="Futura Next DemiBold" panose="020B0602020204020303" pitchFamily="34" charset="77"/>
              </a:defRPr>
            </a:lvl1pPr>
          </a:lstStyle>
          <a:p>
            <a:r>
              <a:rPr lang="en-US" dirty="0"/>
              <a:t>Section Name</a:t>
            </a:r>
          </a:p>
        </p:txBody>
      </p:sp>
      <p:sp>
        <p:nvSpPr>
          <p:cNvPr id="3" name="Subtitle 2"/>
          <p:cNvSpPr>
            <a:spLocks noGrp="1"/>
          </p:cNvSpPr>
          <p:nvPr>
            <p:ph type="subTitle" idx="1" hasCustomPrompt="1"/>
          </p:nvPr>
        </p:nvSpPr>
        <p:spPr>
          <a:xfrm>
            <a:off x="685978" y="3073332"/>
            <a:ext cx="10820170" cy="1148071"/>
          </a:xfrm>
        </p:spPr>
        <p:txBody>
          <a:bodyPr anchor="t">
            <a:noAutofit/>
          </a:bodyPr>
          <a:lstStyle>
            <a:lvl1pPr marL="0" indent="0" algn="l">
              <a:lnSpc>
                <a:spcPct val="110000"/>
              </a:lnSpc>
              <a:spcBef>
                <a:spcPts val="0"/>
              </a:spcBef>
              <a:spcAft>
                <a:spcPts val="0"/>
              </a:spcAft>
              <a:buNone/>
              <a:defRPr sz="3500" b="0" i="0" baseline="0">
                <a:solidFill>
                  <a:schemeClr val="bg1"/>
                </a:solidFill>
                <a:latin typeface="Futura Next Book" panose="020B05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Agenda item title two lines </a:t>
            </a:r>
            <a:br>
              <a:rPr lang="en-US" dirty="0"/>
            </a:br>
            <a:r>
              <a:rPr lang="en-US" dirty="0"/>
              <a:t>max and no subtitle</a:t>
            </a:r>
          </a:p>
        </p:txBody>
      </p:sp>
      <p:sp>
        <p:nvSpPr>
          <p:cNvPr id="14" name="Freeform 13">
            <a:extLst>
              <a:ext uri="{FF2B5EF4-FFF2-40B4-BE49-F238E27FC236}">
                <a16:creationId xmlns:a16="http://schemas.microsoft.com/office/drawing/2014/main" id="{AB03AD94-98B6-7F47-AAA2-93B5CD346B52}"/>
              </a:ext>
            </a:extLst>
          </p:cNvPr>
          <p:cNvSpPr/>
          <p:nvPr userDrawn="1"/>
        </p:nvSpPr>
        <p:spPr>
          <a:xfrm>
            <a:off x="10456536" y="2"/>
            <a:ext cx="1049612" cy="6857998"/>
          </a:xfrm>
          <a:custGeom>
            <a:avLst/>
            <a:gdLst>
              <a:gd name="connsiteX0" fmla="*/ 4 w 1049612"/>
              <a:gd name="connsiteY0" fmla="*/ 0 h 6857998"/>
              <a:gd name="connsiteX1" fmla="*/ 188284 w 1049612"/>
              <a:gd name="connsiteY1" fmla="*/ 0 h 6857998"/>
              <a:gd name="connsiteX2" fmla="*/ 334566 w 1049612"/>
              <a:gd name="connsiteY2" fmla="*/ 285586 h 6857998"/>
              <a:gd name="connsiteX3" fmla="*/ 1049612 w 1049612"/>
              <a:gd name="connsiteY3" fmla="*/ 3429000 h 6857998"/>
              <a:gd name="connsiteX4" fmla="*/ 334564 w 1049612"/>
              <a:gd name="connsiteY4" fmla="*/ 6572414 h 6857998"/>
              <a:gd name="connsiteX5" fmla="*/ 188284 w 1049612"/>
              <a:gd name="connsiteY5" fmla="*/ 6857998 h 6857998"/>
              <a:gd name="connsiteX6" fmla="*/ 0 w 1049612"/>
              <a:gd name="connsiteY6" fmla="*/ 6857998 h 6857998"/>
              <a:gd name="connsiteX7" fmla="*/ 29704 w 1049612"/>
              <a:gd name="connsiteY7" fmla="*/ 6806348 h 6857998"/>
              <a:gd name="connsiteX8" fmla="*/ 885020 w 1049612"/>
              <a:gd name="connsiteY8" fmla="*/ 3429000 h 6857998"/>
              <a:gd name="connsiteX9" fmla="*/ 29706 w 1049612"/>
              <a:gd name="connsiteY9" fmla="*/ 5164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9612" h="6857998">
                <a:moveTo>
                  <a:pt x="4" y="0"/>
                </a:moveTo>
                <a:lnTo>
                  <a:pt x="188284" y="0"/>
                </a:lnTo>
                <a:lnTo>
                  <a:pt x="334566" y="285586"/>
                </a:lnTo>
                <a:cubicBezTo>
                  <a:pt x="792812" y="1236516"/>
                  <a:pt x="1049612" y="2302770"/>
                  <a:pt x="1049612" y="3429000"/>
                </a:cubicBezTo>
                <a:cubicBezTo>
                  <a:pt x="1049612" y="4555228"/>
                  <a:pt x="792808" y="5621484"/>
                  <a:pt x="334564" y="6572414"/>
                </a:cubicBezTo>
                <a:lnTo>
                  <a:pt x="188284" y="6857998"/>
                </a:lnTo>
                <a:lnTo>
                  <a:pt x="0" y="6857998"/>
                </a:lnTo>
                <a:lnTo>
                  <a:pt x="29704" y="6806348"/>
                </a:lnTo>
                <a:cubicBezTo>
                  <a:pt x="575176" y="5802388"/>
                  <a:pt x="885020" y="4651872"/>
                  <a:pt x="885020" y="3429000"/>
                </a:cubicBezTo>
                <a:cubicBezTo>
                  <a:pt x="885020" y="2206128"/>
                  <a:pt x="575178" y="1055610"/>
                  <a:pt x="29706" y="51648"/>
                </a:cubicBezTo>
                <a:close/>
              </a:path>
            </a:pathLst>
          </a:cu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6" name="Slide Number Placeholder 5">
            <a:extLst>
              <a:ext uri="{FF2B5EF4-FFF2-40B4-BE49-F238E27FC236}">
                <a16:creationId xmlns:a16="http://schemas.microsoft.com/office/drawing/2014/main" id="{F6CED96D-F838-504D-B853-E03B82C7046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861559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Next-Medium" panose="020B0602020204020303" pitchFamily="34" charset="77"/>
                <a:cs typeface="FuturaNext-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5F0878CF-39E6-1641-981E-6C02DDAB9E5A}"/>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6365987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Re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Next-Medium" panose="020B0602020204020303" pitchFamily="34" charset="77"/>
                <a:cs typeface="FuturaNext-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6DD854D-BDD4-FC4A-9861-186CC48F8B8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8015219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18488" y="2092477"/>
            <a:ext cx="8951976" cy="1615827"/>
          </a:xfrm>
        </p:spPr>
        <p:txBody>
          <a:bodyPr anchor="ctr">
            <a:noAutofit/>
          </a:bodyPr>
          <a:lstStyle>
            <a:lvl1pPr algn="ctr">
              <a:lnSpc>
                <a:spcPct val="110000"/>
              </a:lnSpc>
              <a:defRPr sz="2400" b="0" i="0" kern="0" spc="0">
                <a:solidFill>
                  <a:schemeClr val="bg1"/>
                </a:solidFill>
              </a:defRPr>
            </a:lvl1pPr>
          </a:lstStyle>
          <a:p>
            <a:r>
              <a:rPr lang="en-US" dirty="0"/>
              <a:t>“Lorem Ipsum is simply dummy text of the printing </a:t>
            </a:r>
            <a:br>
              <a:rPr lang="en-US" dirty="0"/>
            </a:br>
            <a:r>
              <a:rPr lang="en-US" dirty="0"/>
              <a:t>and typesetting industry. Lorem Ipsum has been the industry’s standard </a:t>
            </a:r>
            <a:br>
              <a:rPr lang="en-US" dirty="0"/>
            </a:br>
            <a:r>
              <a:rPr lang="en-US" dirty="0"/>
              <a:t>dummy text ever since the 1500s, when an unknown printer </a:t>
            </a:r>
            <a:br>
              <a:rPr lang="en-US" dirty="0"/>
            </a:br>
            <a:r>
              <a:rPr lang="en-US" dirty="0"/>
              <a:t>took a galley of type and scrambled it to make a type specimen book.” </a:t>
            </a:r>
          </a:p>
        </p:txBody>
      </p:sp>
      <p:sp>
        <p:nvSpPr>
          <p:cNvPr id="3" name="Subtitle 2"/>
          <p:cNvSpPr>
            <a:spLocks noGrp="1"/>
          </p:cNvSpPr>
          <p:nvPr>
            <p:ph type="subTitle" idx="1" hasCustomPrompt="1"/>
          </p:nvPr>
        </p:nvSpPr>
        <p:spPr>
          <a:xfrm>
            <a:off x="1618488" y="4514521"/>
            <a:ext cx="8951976" cy="215444"/>
          </a:xfrm>
        </p:spPr>
        <p:txBody>
          <a:bodyPr>
            <a:noAutofit/>
          </a:bodyPr>
          <a:lstStyle>
            <a:lvl1pPr marL="0" indent="0" algn="ctr">
              <a:lnSpc>
                <a:spcPct val="100000"/>
              </a:lnSpc>
              <a:buNone/>
              <a:defRPr sz="1400" b="0" i="0" kern="0" cap="none" spc="50" baseline="0">
                <a:solidFill>
                  <a:schemeClr val="bg1"/>
                </a:solidFill>
                <a:latin typeface="FuturaNext-Medium" panose="020B0602020204020303" pitchFamily="34" charset="77"/>
                <a:cs typeface="FuturaNext-Medium" panose="020B0602020204020303" pitchFamily="34" charset="77"/>
              </a:defRPr>
            </a:lvl1pPr>
            <a:lvl2pPr marL="457337" indent="0" algn="ctr">
              <a:buNone/>
              <a:defRPr>
                <a:solidFill>
                  <a:schemeClr val="tx1">
                    <a:tint val="75000"/>
                  </a:schemeClr>
                </a:solidFill>
              </a:defRPr>
            </a:lvl2pPr>
            <a:lvl3pPr marL="914674" indent="0" algn="ctr">
              <a:buNone/>
              <a:defRPr>
                <a:solidFill>
                  <a:schemeClr val="tx1">
                    <a:tint val="75000"/>
                  </a:schemeClr>
                </a:solidFill>
              </a:defRPr>
            </a:lvl3pPr>
            <a:lvl4pPr marL="1372011" indent="0" algn="ctr">
              <a:buNone/>
              <a:defRPr>
                <a:solidFill>
                  <a:schemeClr val="tx1">
                    <a:tint val="75000"/>
                  </a:schemeClr>
                </a:solidFill>
              </a:defRPr>
            </a:lvl4pPr>
            <a:lvl5pPr marL="1829349" indent="0" algn="ctr">
              <a:buNone/>
              <a:defRPr>
                <a:solidFill>
                  <a:schemeClr val="tx1">
                    <a:tint val="75000"/>
                  </a:schemeClr>
                </a:solidFill>
              </a:defRPr>
            </a:lvl5pPr>
            <a:lvl6pPr marL="2286686" indent="0" algn="ctr">
              <a:buNone/>
              <a:defRPr>
                <a:solidFill>
                  <a:schemeClr val="tx1">
                    <a:tint val="75000"/>
                  </a:schemeClr>
                </a:solidFill>
              </a:defRPr>
            </a:lvl6pPr>
            <a:lvl7pPr marL="2744023" indent="0" algn="ctr">
              <a:buNone/>
              <a:defRPr>
                <a:solidFill>
                  <a:schemeClr val="tx1">
                    <a:tint val="75000"/>
                  </a:schemeClr>
                </a:solidFill>
              </a:defRPr>
            </a:lvl7pPr>
            <a:lvl8pPr marL="3201360" indent="0" algn="ctr">
              <a:buNone/>
              <a:defRPr>
                <a:solidFill>
                  <a:schemeClr val="tx1">
                    <a:tint val="75000"/>
                  </a:schemeClr>
                </a:solidFill>
              </a:defRPr>
            </a:lvl8pPr>
            <a:lvl9pPr marL="3658697" indent="0" algn="ctr">
              <a:buNone/>
              <a:defRPr>
                <a:solidFill>
                  <a:schemeClr val="tx1">
                    <a:tint val="75000"/>
                  </a:schemeClr>
                </a:solidFill>
              </a:defRPr>
            </a:lvl9pPr>
          </a:lstStyle>
          <a:p>
            <a:r>
              <a:rPr lang="en-US" dirty="0"/>
              <a:t>By Name Name</a:t>
            </a:r>
          </a:p>
        </p:txBody>
      </p:sp>
      <p:sp>
        <p:nvSpPr>
          <p:cNvPr id="14" name="Freeform 13">
            <a:extLst>
              <a:ext uri="{FF2B5EF4-FFF2-40B4-BE49-F238E27FC236}">
                <a16:creationId xmlns:a16="http://schemas.microsoft.com/office/drawing/2014/main" id="{32B83AFD-50EA-804B-95BE-714F141D12F9}"/>
              </a:ext>
            </a:extLst>
          </p:cNvPr>
          <p:cNvSpPr/>
          <p:nvPr userDrawn="1"/>
        </p:nvSpPr>
        <p:spPr>
          <a:xfrm>
            <a:off x="5975604" y="4123944"/>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49F9EFD8-C98C-6449-9D3D-8284B19A229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91205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ice — Black">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3" name="Slide Number Placeholder 2">
            <a:extLst>
              <a:ext uri="{FF2B5EF4-FFF2-40B4-BE49-F238E27FC236}">
                <a16:creationId xmlns:a16="http://schemas.microsoft.com/office/drawing/2014/main" id="{E34AAB2B-E7DF-5344-B4F9-3BE101E18EDB}"/>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851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9330224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oice —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745CE6-6E5B-6D46-A4F6-5C97D6A6740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
        <p:nvSpPr>
          <p:cNvPr id="5" name="Slide Number Placeholder 2">
            <a:extLst>
              <a:ext uri="{FF2B5EF4-FFF2-40B4-BE49-F238E27FC236}">
                <a16:creationId xmlns:a16="http://schemas.microsoft.com/office/drawing/2014/main" id="{46649A1E-9205-594C-8F03-51C4B7CB4B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7636078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oice 2 — Black">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20" name="Slide Number Placeholder 2">
            <a:extLst>
              <a:ext uri="{FF2B5EF4-FFF2-40B4-BE49-F238E27FC236}">
                <a16:creationId xmlns:a16="http://schemas.microsoft.com/office/drawing/2014/main" id="{006FC944-EA54-414A-AD06-FD39557D20D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688297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oice 2 — Red">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68818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accent6">
                    <a:lumMod val="75000"/>
                  </a:schemeClr>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F92F5F56-84DA-234F-93AB-E85F3DA85A1E}"/>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pic>
        <p:nvPicPr>
          <p:cNvPr id="6" name="Picture 5">
            <a:extLst>
              <a:ext uri="{FF2B5EF4-FFF2-40B4-BE49-F238E27FC236}">
                <a16:creationId xmlns:a16="http://schemas.microsoft.com/office/drawing/2014/main" id="{33C543DD-53B7-1C47-9BCA-7077012C1DE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0549260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03689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mpaign — Black">
    <p:bg>
      <p:bgPr>
        <a:solidFill>
          <a:schemeClr val="tx1"/>
        </a:solidFill>
        <a:effectLst/>
      </p:bgPr>
    </p:bg>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01C5D045-5EF6-8349-B228-AA77CD9B7646}"/>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12" name="Title 1">
            <a:extLst>
              <a:ext uri="{FF2B5EF4-FFF2-40B4-BE49-F238E27FC236}">
                <a16:creationId xmlns:a16="http://schemas.microsoft.com/office/drawing/2014/main" id="{AC479FDC-1FB9-C64C-9F8A-BA9CDA6AF77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3" name="Slide Number Placeholder 2">
            <a:extLst>
              <a:ext uri="{FF2B5EF4-FFF2-40B4-BE49-F238E27FC236}">
                <a16:creationId xmlns:a16="http://schemas.microsoft.com/office/drawing/2014/main" id="{592D0224-106B-E545-B842-20EB2D2B723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06768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mpaign — Red">
    <p:bg>
      <p:bgPr>
        <a:solidFill>
          <a:schemeClr val="accent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08372F1-3F3B-D74B-896F-E43107495A05}"/>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7" name="Title 1">
            <a:extLst>
              <a:ext uri="{FF2B5EF4-FFF2-40B4-BE49-F238E27FC236}">
                <a16:creationId xmlns:a16="http://schemas.microsoft.com/office/drawing/2014/main" id="{F27C4F54-01E1-AE42-A61D-5360DA257819}"/>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B66FB29C-A213-2942-B64E-EB34C4E8FF1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9527206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mpaign — Blue">
    <p:bg>
      <p:bgPr>
        <a:solidFill>
          <a:schemeClr val="accent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D56887B1-23F4-324F-9D7D-59B34B01A138}"/>
              </a:ext>
            </a:extLst>
          </p:cNvPr>
          <p:cNvSpPr/>
          <p:nvPr userDrawn="1"/>
        </p:nvSpPr>
        <p:spPr>
          <a:xfrm>
            <a:off x="5977129" y="2590908"/>
            <a:ext cx="237744" cy="241584"/>
          </a:xfrm>
          <a:custGeom>
            <a:avLst/>
            <a:gdLst>
              <a:gd name="connsiteX0" fmla="*/ 118872 w 237744"/>
              <a:gd name="connsiteY0" fmla="*/ 77907 h 241584"/>
              <a:gd name="connsiteX1" fmla="*/ 77724 w 237744"/>
              <a:gd name="connsiteY1" fmla="*/ 120792 h 241584"/>
              <a:gd name="connsiteX2" fmla="*/ 118872 w 237744"/>
              <a:gd name="connsiteY2" fmla="*/ 163677 h 241584"/>
              <a:gd name="connsiteX3" fmla="*/ 160020 w 237744"/>
              <a:gd name="connsiteY3" fmla="*/ 120792 h 241584"/>
              <a:gd name="connsiteX4" fmla="*/ 118872 w 237744"/>
              <a:gd name="connsiteY4" fmla="*/ 77907 h 241584"/>
              <a:gd name="connsiteX5" fmla="*/ 118872 w 237744"/>
              <a:gd name="connsiteY5" fmla="*/ 0 h 241584"/>
              <a:gd name="connsiteX6" fmla="*/ 237744 w 237744"/>
              <a:gd name="connsiteY6" fmla="*/ 120792 h 241584"/>
              <a:gd name="connsiteX7" fmla="*/ 118872 w 237744"/>
              <a:gd name="connsiteY7" fmla="*/ 241584 h 241584"/>
              <a:gd name="connsiteX8" fmla="*/ 0 w 237744"/>
              <a:gd name="connsiteY8" fmla="*/ 120792 h 241584"/>
              <a:gd name="connsiteX9" fmla="*/ 118872 w 237744"/>
              <a:gd name="connsiteY9" fmla="*/ 0 h 24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744" h="241584">
                <a:moveTo>
                  <a:pt x="118872" y="77907"/>
                </a:moveTo>
                <a:cubicBezTo>
                  <a:pt x="96147" y="77907"/>
                  <a:pt x="77724" y="97107"/>
                  <a:pt x="77724" y="120792"/>
                </a:cubicBezTo>
                <a:cubicBezTo>
                  <a:pt x="77724" y="144477"/>
                  <a:pt x="96147" y="163677"/>
                  <a:pt x="118872" y="163677"/>
                </a:cubicBezTo>
                <a:cubicBezTo>
                  <a:pt x="141597" y="163677"/>
                  <a:pt x="160020" y="144477"/>
                  <a:pt x="160020" y="120792"/>
                </a:cubicBezTo>
                <a:cubicBezTo>
                  <a:pt x="160020" y="97107"/>
                  <a:pt x="141597" y="77907"/>
                  <a:pt x="118872" y="77907"/>
                </a:cubicBezTo>
                <a:close/>
                <a:moveTo>
                  <a:pt x="118872" y="0"/>
                </a:moveTo>
                <a:cubicBezTo>
                  <a:pt x="184523" y="0"/>
                  <a:pt x="237744" y="54080"/>
                  <a:pt x="237744" y="120792"/>
                </a:cubicBezTo>
                <a:cubicBezTo>
                  <a:pt x="237744" y="187504"/>
                  <a:pt x="184523" y="241584"/>
                  <a:pt x="118872" y="241584"/>
                </a:cubicBezTo>
                <a:cubicBezTo>
                  <a:pt x="53221" y="241584"/>
                  <a:pt x="0" y="187504"/>
                  <a:pt x="0" y="120792"/>
                </a:cubicBezTo>
                <a:cubicBezTo>
                  <a:pt x="0" y="54080"/>
                  <a:pt x="53221" y="0"/>
                  <a:pt x="118872" y="0"/>
                </a:cubicBezTo>
                <a:close/>
              </a:path>
            </a:pathLst>
          </a:cu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9" name="Title 1">
            <a:extLst>
              <a:ext uri="{FF2B5EF4-FFF2-40B4-BE49-F238E27FC236}">
                <a16:creationId xmlns:a16="http://schemas.microsoft.com/office/drawing/2014/main" id="{6C2BD267-34D5-A442-B4EC-EBE361FAB7C3}"/>
              </a:ext>
            </a:extLst>
          </p:cNvPr>
          <p:cNvSpPr>
            <a:spLocks noGrp="1"/>
          </p:cNvSpPr>
          <p:nvPr>
            <p:ph type="ctrTitle" hasCustomPrompt="1"/>
          </p:nvPr>
        </p:nvSpPr>
        <p:spPr>
          <a:xfrm>
            <a:off x="1620013" y="3097235"/>
            <a:ext cx="8951976" cy="1262461"/>
          </a:xfrm>
        </p:spPr>
        <p:txBody>
          <a:bodyPr anchor="ctr">
            <a:noAutofit/>
          </a:bodyPr>
          <a:lstStyle>
            <a:lvl1pPr algn="ctr">
              <a:lnSpc>
                <a:spcPct val="110000"/>
              </a:lnSpc>
              <a:defRPr sz="4200" b="0" i="0" kern="0" cap="none" spc="0" baseline="0">
                <a:solidFill>
                  <a:schemeClr val="bg1"/>
                </a:solidFill>
                <a:latin typeface="+mn-lt"/>
              </a:defRPr>
            </a:lvl1pPr>
          </a:lstStyle>
          <a:p>
            <a:r>
              <a:rPr lang="en-US" dirty="0"/>
              <a:t>In the space between </a:t>
            </a:r>
            <a:br>
              <a:rPr lang="en-US" dirty="0"/>
            </a:br>
            <a:r>
              <a:rPr lang="en-US" dirty="0"/>
              <a:t>next and now is how.</a:t>
            </a:r>
          </a:p>
        </p:txBody>
      </p:sp>
      <p:sp>
        <p:nvSpPr>
          <p:cNvPr id="10" name="Slide Number Placeholder 2">
            <a:extLst>
              <a:ext uri="{FF2B5EF4-FFF2-40B4-BE49-F238E27FC236}">
                <a16:creationId xmlns:a16="http://schemas.microsoft.com/office/drawing/2014/main" id="{62666AF1-1C0F-A44F-A024-D0C1A31AB933}"/>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008230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ize —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11" name="Freeform 10">
            <a:extLst>
              <a:ext uri="{FF2B5EF4-FFF2-40B4-BE49-F238E27FC236}">
                <a16:creationId xmlns:a16="http://schemas.microsoft.com/office/drawing/2014/main" id="{C6389E81-2C51-C14F-8B21-C5B308E14B55}"/>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lide Number Placeholder 2">
            <a:extLst>
              <a:ext uri="{FF2B5EF4-FFF2-40B4-BE49-F238E27FC236}">
                <a16:creationId xmlns:a16="http://schemas.microsoft.com/office/drawing/2014/main" id="{4147E1AE-A693-9A40-8B92-695D669D0E57}"/>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56065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ize — Red">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D55E8A7-ED80-634F-BCE7-6FD79EFF5EC9}"/>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71B4AFE0-C008-4B4C-8903-D42B405C01B7}"/>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2">
            <a:extLst>
              <a:ext uri="{FF2B5EF4-FFF2-40B4-BE49-F238E27FC236}">
                <a16:creationId xmlns:a16="http://schemas.microsoft.com/office/drawing/2014/main" id="{EA5B2305-FC8A-6D46-AC6D-80FE94FCD99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9270787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ize —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3486CF9-4F12-DA4B-A735-7BCB0CE8AE35}"/>
              </a:ext>
            </a:extLst>
          </p:cNvPr>
          <p:cNvSpPr>
            <a:spLocks noGrp="1" noChangeAspect="1"/>
          </p:cNvSpPr>
          <p:nvPr>
            <p:ph type="ctrTitle" hasCustomPrompt="1"/>
          </p:nvPr>
        </p:nvSpPr>
        <p:spPr>
          <a:xfrm>
            <a:off x="1346610" y="2759428"/>
            <a:ext cx="9495733" cy="1339145"/>
          </a:xfrm>
        </p:spPr>
        <p:txBody>
          <a:bodyPr anchor="ctr">
            <a:noAutofit/>
          </a:bodyPr>
          <a:lstStyle>
            <a:lvl1pPr algn="ctr">
              <a:lnSpc>
                <a:spcPct val="110000"/>
              </a:lnSpc>
              <a:defRPr sz="3400" b="0" i="0" kern="0" cap="none" spc="0" baseline="0">
                <a:solidFill>
                  <a:schemeClr val="bg1"/>
                </a:solidFill>
                <a:latin typeface="+mj-lt"/>
              </a:defRPr>
            </a:lvl1pPr>
          </a:lstStyle>
          <a:p>
            <a:r>
              <a:rPr lang="en-US" dirty="0"/>
              <a:t>Seize the space.</a:t>
            </a:r>
          </a:p>
        </p:txBody>
      </p:sp>
      <p:sp>
        <p:nvSpPr>
          <p:cNvPr id="6" name="Freeform 5">
            <a:extLst>
              <a:ext uri="{FF2B5EF4-FFF2-40B4-BE49-F238E27FC236}">
                <a16:creationId xmlns:a16="http://schemas.microsoft.com/office/drawing/2014/main" id="{85E69C55-8194-F349-926F-B9764AEFE053}"/>
              </a:ext>
            </a:extLst>
          </p:cNvPr>
          <p:cNvSpPr>
            <a:spLocks noChangeAspect="1"/>
          </p:cNvSpPr>
          <p:nvPr userDrawn="1"/>
        </p:nvSpPr>
        <p:spPr>
          <a:xfrm>
            <a:off x="3694176" y="1028700"/>
            <a:ext cx="4800600" cy="4800600"/>
          </a:xfrm>
          <a:custGeom>
            <a:avLst/>
            <a:gdLst>
              <a:gd name="connsiteX0" fmla="*/ 2400300 w 4800600"/>
              <a:gd name="connsiteY0" fmla="*/ 264771 h 4800600"/>
              <a:gd name="connsiteX1" fmla="*/ 264770 w 4800600"/>
              <a:gd name="connsiteY1" fmla="*/ 2400301 h 4800600"/>
              <a:gd name="connsiteX2" fmla="*/ 2400300 w 4800600"/>
              <a:gd name="connsiteY2" fmla="*/ 4535831 h 4800600"/>
              <a:gd name="connsiteX3" fmla="*/ 4535830 w 4800600"/>
              <a:gd name="connsiteY3" fmla="*/ 2400301 h 4800600"/>
              <a:gd name="connsiteX4" fmla="*/ 2400300 w 4800600"/>
              <a:gd name="connsiteY4" fmla="*/ 264771 h 4800600"/>
              <a:gd name="connsiteX5" fmla="*/ 2400300 w 4800600"/>
              <a:gd name="connsiteY5" fmla="*/ 0 h 4800600"/>
              <a:gd name="connsiteX6" fmla="*/ 4800600 w 4800600"/>
              <a:gd name="connsiteY6" fmla="*/ 2400300 h 4800600"/>
              <a:gd name="connsiteX7" fmla="*/ 2400300 w 4800600"/>
              <a:gd name="connsiteY7" fmla="*/ 4800600 h 4800600"/>
              <a:gd name="connsiteX8" fmla="*/ 0 w 4800600"/>
              <a:gd name="connsiteY8" fmla="*/ 2400300 h 4800600"/>
              <a:gd name="connsiteX9" fmla="*/ 2400300 w 4800600"/>
              <a:gd name="connsiteY9" fmla="*/ 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0600" h="4800600">
                <a:moveTo>
                  <a:pt x="2400300" y="264771"/>
                </a:moveTo>
                <a:cubicBezTo>
                  <a:pt x="1220879" y="264771"/>
                  <a:pt x="264770" y="1220880"/>
                  <a:pt x="264770" y="2400301"/>
                </a:cubicBezTo>
                <a:cubicBezTo>
                  <a:pt x="264770" y="3579722"/>
                  <a:pt x="1220879" y="4535831"/>
                  <a:pt x="2400300" y="4535831"/>
                </a:cubicBezTo>
                <a:cubicBezTo>
                  <a:pt x="3579721" y="4535831"/>
                  <a:pt x="4535830" y="3579722"/>
                  <a:pt x="4535830" y="2400301"/>
                </a:cubicBezTo>
                <a:cubicBezTo>
                  <a:pt x="4535830" y="1220880"/>
                  <a:pt x="3579721" y="264771"/>
                  <a:pt x="2400300" y="264771"/>
                </a:cubicBezTo>
                <a:close/>
                <a:moveTo>
                  <a:pt x="2400300" y="0"/>
                </a:moveTo>
                <a:cubicBezTo>
                  <a:pt x="3725949" y="0"/>
                  <a:pt x="4800600" y="1074651"/>
                  <a:pt x="4800600" y="2400300"/>
                </a:cubicBezTo>
                <a:cubicBezTo>
                  <a:pt x="4800600" y="3725949"/>
                  <a:pt x="3725949" y="4800600"/>
                  <a:pt x="2400300" y="4800600"/>
                </a:cubicBezTo>
                <a:cubicBezTo>
                  <a:pt x="1074651" y="4800600"/>
                  <a:pt x="0" y="3725949"/>
                  <a:pt x="0" y="2400300"/>
                </a:cubicBezTo>
                <a:cubicBezTo>
                  <a:pt x="0" y="1074651"/>
                  <a:pt x="1074651" y="0"/>
                  <a:pt x="240030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2">
            <a:extLst>
              <a:ext uri="{FF2B5EF4-FFF2-40B4-BE49-F238E27FC236}">
                <a16:creationId xmlns:a16="http://schemas.microsoft.com/office/drawing/2014/main" id="{6942612F-F6E9-F645-8FA9-065EB32F012C}"/>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796476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B5409AF-39AF-232F-4C9D-882A53DFE384}"/>
              </a:ext>
            </a:extLst>
          </p:cNvPr>
          <p:cNvPicPr>
            <a:picLocks noChangeAspect="1"/>
          </p:cNvPicPr>
          <p:nvPr userDrawn="1"/>
        </p:nvPicPr>
        <p:blipFill>
          <a:blip r:embed="rId2">
            <a:alphaModFix amt="6000"/>
          </a:blip>
          <a:stretch>
            <a:fillRect/>
          </a:stretch>
        </p:blipFill>
        <p:spPr>
          <a:xfrm>
            <a:off x="3262" y="0"/>
            <a:ext cx="12192000" cy="6852257"/>
          </a:xfrm>
          <a:prstGeom prst="rect">
            <a:avLst/>
          </a:prstGeom>
        </p:spPr>
      </p:pic>
      <p:sp>
        <p:nvSpPr>
          <p:cNvPr id="2" name="Title 1"/>
          <p:cNvSpPr>
            <a:spLocks noGrp="1"/>
          </p:cNvSpPr>
          <p:nvPr>
            <p:ph type="title" hasCustomPrompt="1"/>
          </p:nvPr>
        </p:nvSpPr>
        <p:spPr>
          <a:xfrm>
            <a:off x="838198" y="756319"/>
            <a:ext cx="10515600" cy="805642"/>
          </a:xfrm>
        </p:spPr>
        <p:txBody>
          <a:bodyPr>
            <a:normAutofit/>
          </a:bodyPr>
          <a:lstStyle>
            <a:lvl1pPr>
              <a:defRPr sz="2880" b="0" i="0" u="sng">
                <a:latin typeface="Futura Next Book" panose="020B0502020204020303" pitchFamily="34" charset="77"/>
              </a:defRPr>
            </a:lvl1pPr>
          </a:lstStyle>
          <a:p>
            <a:r>
              <a:rPr lang="en-GB"/>
              <a:t>course module </a:t>
            </a:r>
            <a:r>
              <a:rPr lang="en-GB" err="1"/>
              <a:t>tite</a:t>
            </a:r>
            <a:endParaRPr lang="en-US"/>
          </a:p>
        </p:txBody>
      </p:sp>
      <p:sp>
        <p:nvSpPr>
          <p:cNvPr id="3" name="Content Placeholder 2"/>
          <p:cNvSpPr>
            <a:spLocks noGrp="1"/>
          </p:cNvSpPr>
          <p:nvPr>
            <p:ph idx="1"/>
          </p:nvPr>
        </p:nvSpPr>
        <p:spPr>
          <a:xfrm>
            <a:off x="838198" y="1807291"/>
            <a:ext cx="5885911" cy="4088868"/>
          </a:xfrm>
        </p:spPr>
        <p:txBody>
          <a:bodyPr>
            <a:normAutofit/>
          </a:bodyPr>
          <a:lstStyle>
            <a:lvl1pPr>
              <a:defRPr sz="1440" b="0" i="0">
                <a:latin typeface="Futura Next Book" panose="020B0502020204020303" pitchFamily="34" charset="77"/>
              </a:defRPr>
            </a:lvl1pPr>
            <a:lvl2pPr>
              <a:defRPr sz="1280" b="0" i="0">
                <a:latin typeface="Futura Next Book" panose="020B0502020204020303" pitchFamily="34" charset="77"/>
              </a:defRPr>
            </a:lvl2pPr>
            <a:lvl3pPr>
              <a:defRPr sz="1120" b="0" i="0">
                <a:latin typeface="Futura Next Book" panose="020B0502020204020303" pitchFamily="34" charset="77"/>
              </a:defRPr>
            </a:lvl3pPr>
            <a:lvl4pPr>
              <a:defRPr sz="960" b="0" i="0">
                <a:latin typeface="Futura Next Book" panose="020B0502020204020303" pitchFamily="34" charset="77"/>
              </a:defRPr>
            </a:lvl4pPr>
            <a:lvl5pPr>
              <a:defRPr sz="960" b="0" i="0">
                <a:latin typeface="Futura Next Book" panose="020B0502020204020303" pitchFamily="34" charset="77"/>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12"/>
          </p:nvPr>
        </p:nvSpPr>
        <p:spPr>
          <a:xfrm>
            <a:off x="9169573" y="6311901"/>
            <a:ext cx="2743200" cy="368303"/>
          </a:xfrm>
        </p:spPr>
        <p:txBody>
          <a:bodyPr/>
          <a:lstStyle/>
          <a:p>
            <a:fld id="{51DC41D6-638F-0445-836B-B263E0D58B4B}" type="slidenum">
              <a:rPr lang="en-US" smtClean="0"/>
              <a:t>‹#›</a:t>
            </a:fld>
            <a:endParaRPr lang="en-US" dirty="0"/>
          </a:p>
        </p:txBody>
      </p:sp>
      <p:sp>
        <p:nvSpPr>
          <p:cNvPr id="8" name="Rectangle 7">
            <a:extLst>
              <a:ext uri="{FF2B5EF4-FFF2-40B4-BE49-F238E27FC236}">
                <a16:creationId xmlns:a16="http://schemas.microsoft.com/office/drawing/2014/main" id="{BA7C1BB6-788C-8ED3-FDA3-FCD2349B9F1F}"/>
              </a:ext>
            </a:extLst>
          </p:cNvPr>
          <p:cNvSpPr/>
          <p:nvPr userDrawn="1"/>
        </p:nvSpPr>
        <p:spPr>
          <a:xfrm>
            <a:off x="0" y="0"/>
            <a:ext cx="197285" cy="6858000"/>
          </a:xfrm>
          <a:prstGeom prst="rect">
            <a:avLst/>
          </a:prstGeom>
          <a:solidFill>
            <a:srgbClr val="FFE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40" dirty="0"/>
          </a:p>
        </p:txBody>
      </p:sp>
      <p:sp>
        <p:nvSpPr>
          <p:cNvPr id="17" name="Text Placeholder 16">
            <a:extLst>
              <a:ext uri="{FF2B5EF4-FFF2-40B4-BE49-F238E27FC236}">
                <a16:creationId xmlns:a16="http://schemas.microsoft.com/office/drawing/2014/main" id="{458A2B94-0213-22A2-F75E-776F45D7641B}"/>
              </a:ext>
            </a:extLst>
          </p:cNvPr>
          <p:cNvSpPr>
            <a:spLocks noGrp="1"/>
          </p:cNvSpPr>
          <p:nvPr>
            <p:ph type="body" sz="quarter" idx="13" hasCustomPrompt="1"/>
          </p:nvPr>
        </p:nvSpPr>
        <p:spPr>
          <a:xfrm>
            <a:off x="838198" y="348538"/>
            <a:ext cx="4595253" cy="231183"/>
          </a:xfrm>
        </p:spPr>
        <p:txBody>
          <a:bodyPr>
            <a:noAutofit/>
          </a:bodyPr>
          <a:lstStyle>
            <a:lvl1pPr marL="0" indent="0">
              <a:buNone/>
              <a:defRPr sz="1440" b="0" i="0">
                <a:latin typeface="Futura Next Book" panose="020B0502020204020303" pitchFamily="34" charset="77"/>
              </a:defRPr>
            </a:lvl1pPr>
            <a:lvl2pPr marL="457184" indent="0">
              <a:buNone/>
              <a:defRPr sz="1440"/>
            </a:lvl2pPr>
            <a:lvl3pPr marL="914368" indent="0">
              <a:buNone/>
              <a:defRPr sz="1440"/>
            </a:lvl3pPr>
            <a:lvl4pPr marL="1371552" indent="0">
              <a:buNone/>
              <a:defRPr sz="1440"/>
            </a:lvl4pPr>
            <a:lvl5pPr marL="1828737" indent="0">
              <a:buNone/>
              <a:defRPr sz="1440"/>
            </a:lvl5pPr>
          </a:lstStyle>
          <a:p>
            <a:pPr lvl="0"/>
            <a:r>
              <a:rPr lang="en-GB"/>
              <a:t>Course title goes ere</a:t>
            </a:r>
          </a:p>
        </p:txBody>
      </p:sp>
      <p:sp>
        <p:nvSpPr>
          <p:cNvPr id="10" name="Picture Placeholder 9">
            <a:extLst>
              <a:ext uri="{FF2B5EF4-FFF2-40B4-BE49-F238E27FC236}">
                <a16:creationId xmlns:a16="http://schemas.microsoft.com/office/drawing/2014/main" id="{FF16B62E-3195-20B2-7204-E02D51EF869C}"/>
              </a:ext>
            </a:extLst>
          </p:cNvPr>
          <p:cNvSpPr>
            <a:spLocks noGrp="1"/>
          </p:cNvSpPr>
          <p:nvPr>
            <p:ph type="pic" sz="quarter" idx="14"/>
          </p:nvPr>
        </p:nvSpPr>
        <p:spPr>
          <a:xfrm>
            <a:off x="6952530" y="1819166"/>
            <a:ext cx="4619742" cy="4088868"/>
          </a:xfrm>
        </p:spPr>
        <p:txBody>
          <a:bodyPr/>
          <a:lstStyle/>
          <a:p>
            <a:endParaRPr lang="en-US" dirty="0"/>
          </a:p>
        </p:txBody>
      </p:sp>
      <p:sp>
        <p:nvSpPr>
          <p:cNvPr id="4" name="TextBox 3">
            <a:extLst>
              <a:ext uri="{FF2B5EF4-FFF2-40B4-BE49-F238E27FC236}">
                <a16:creationId xmlns:a16="http://schemas.microsoft.com/office/drawing/2014/main" id="{0D11A7A0-D080-5F34-F85D-5EF18B8E20B1}"/>
              </a:ext>
            </a:extLst>
          </p:cNvPr>
          <p:cNvSpPr txBox="1"/>
          <p:nvPr userDrawn="1"/>
        </p:nvSpPr>
        <p:spPr>
          <a:xfrm>
            <a:off x="757386" y="6385232"/>
            <a:ext cx="6098121" cy="240066"/>
          </a:xfrm>
          <a:prstGeom prst="rect">
            <a:avLst/>
          </a:prstGeom>
          <a:noFill/>
        </p:spPr>
        <p:txBody>
          <a:bodyPr wrap="square">
            <a:spAutoFit/>
          </a:bodyPr>
          <a:lstStyle/>
          <a:p>
            <a:pPr algn="l"/>
            <a:r>
              <a:rPr lang="en-IN" sz="96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6057569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879F0978-C717-A14F-A261-571244E08F4C}"/>
              </a:ext>
            </a:extLst>
          </p:cNvPr>
          <p:cNvSpPr>
            <a:spLocks noGrp="1"/>
          </p:cNvSpPr>
          <p:nvPr>
            <p:ph type="sldNum" sz="quarter" idx="10"/>
          </p:nvPr>
        </p:nvSpPr>
        <p:spPr/>
        <p:txBody>
          <a:bodyPr/>
          <a:lstStyle>
            <a:lvl1pPr>
              <a:defRPr>
                <a:solidFill>
                  <a:schemeClr val="tx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CDC32020-32CD-184C-8C27-BDD180D62E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21756175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 Black">
    <p:bg>
      <p:bgPr>
        <a:solidFill>
          <a:srgbClr val="191919"/>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35CA84-C41D-3D4C-BDC8-B98534EC6F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47255" y="6114454"/>
            <a:ext cx="540000" cy="292500"/>
          </a:xfrm>
          <a:prstGeom prst="rect">
            <a:avLst/>
          </a:prstGeom>
        </p:spPr>
      </p:pic>
      <p:sp>
        <p:nvSpPr>
          <p:cNvPr id="9" name="TextBox 8">
            <a:extLst>
              <a:ext uri="{FF2B5EF4-FFF2-40B4-BE49-F238E27FC236}">
                <a16:creationId xmlns:a16="http://schemas.microsoft.com/office/drawing/2014/main" id="{65B1E31D-6F4F-8A44-9510-877FF0C83F03}"/>
              </a:ext>
            </a:extLst>
          </p:cNvPr>
          <p:cNvSpPr txBox="1"/>
          <p:nvPr userDrawn="1"/>
        </p:nvSpPr>
        <p:spPr>
          <a:xfrm>
            <a:off x="11339185" y="6110663"/>
            <a:ext cx="405560" cy="300082"/>
          </a:xfrm>
          <a:prstGeom prst="rect">
            <a:avLst/>
          </a:prstGeom>
          <a:noFill/>
        </p:spPr>
        <p:txBody>
          <a:bodyPr wrap="none" lIns="0" tIns="0" rIns="0" bIns="0" rtlCol="0">
            <a:spAutoFit/>
          </a:bodyPr>
          <a:lstStyle/>
          <a:p>
            <a:pPr algn="r"/>
            <a:r>
              <a:rPr lang="en-US" sz="650" dirty="0">
                <a:solidFill>
                  <a:schemeClr val="bg1"/>
                </a:solidFill>
              </a:rPr>
              <a:t>India</a:t>
            </a:r>
          </a:p>
          <a:p>
            <a:pPr algn="r"/>
            <a:r>
              <a:rPr lang="en-US" sz="650" dirty="0">
                <a:solidFill>
                  <a:schemeClr val="bg1"/>
                </a:solidFill>
              </a:rPr>
              <a:t>Experience</a:t>
            </a:r>
          </a:p>
          <a:p>
            <a:pPr algn="r"/>
            <a:r>
              <a:rPr lang="en-US" sz="650" dirty="0">
                <a:solidFill>
                  <a:schemeClr val="bg1"/>
                </a:solidFill>
              </a:rPr>
              <a:t>Capability</a:t>
            </a:r>
          </a:p>
        </p:txBody>
      </p:sp>
      <p:sp>
        <p:nvSpPr>
          <p:cNvPr id="18" name="Freeform 17">
            <a:extLst>
              <a:ext uri="{FF2B5EF4-FFF2-40B4-BE49-F238E27FC236}">
                <a16:creationId xmlns:a16="http://schemas.microsoft.com/office/drawing/2014/main" id="{08BED20E-8D46-3941-9D74-5DA807450C01}"/>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gradFill>
            <a:gsLst>
              <a:gs pos="0">
                <a:schemeClr val="accent2"/>
              </a:gs>
              <a:gs pos="100000">
                <a:schemeClr val="accent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Tree>
    <p:extLst>
      <p:ext uri="{BB962C8B-B14F-4D97-AF65-F5344CB8AC3E}">
        <p14:creationId xmlns:p14="http://schemas.microsoft.com/office/powerpoint/2010/main" val="15594246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Next-Medium" panose="020B0602020204020303" pitchFamily="34" charset="77"/>
              </a:rPr>
              <a:t>copyright publicis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Next-Medium" panose="020B0602020204020303" pitchFamily="34" charset="77"/>
              </a:rPr>
              <a:t>copyright publicis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Next-Medium" panose="020B0602020204020303" pitchFamily="34" charset="77"/>
              </a:rPr>
              <a:t>copyright publicis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141414"/>
        </a:solidFill>
        <a:effectLst/>
      </p:bgPr>
    </p:bg>
    <p:spTree>
      <p:nvGrpSpPr>
        <p:cNvPr id="1" name=""/>
        <p:cNvGrpSpPr/>
        <p:nvPr/>
      </p:nvGrpSpPr>
      <p:grpSpPr>
        <a:xfrm>
          <a:off x="0" y="0"/>
          <a:ext cx="0" cy="0"/>
          <a:chOff x="0" y="0"/>
          <a:chExt cx="0" cy="0"/>
        </a:xfrm>
      </p:grpSpPr>
      <p:pic>
        <p:nvPicPr>
          <p:cNvPr id="28" name="Picture 27" descr="Background pattern&#10;&#10;Description automatically generated">
            <a:extLst>
              <a:ext uri="{FF2B5EF4-FFF2-40B4-BE49-F238E27FC236}">
                <a16:creationId xmlns:a16="http://schemas.microsoft.com/office/drawing/2014/main" id="{F18EC08F-88CB-1168-A213-196306C9ADA7}"/>
              </a:ext>
            </a:extLst>
          </p:cNvPr>
          <p:cNvPicPr>
            <a:picLocks noChangeAspect="1"/>
          </p:cNvPicPr>
          <p:nvPr userDrawn="1"/>
        </p:nvPicPr>
        <p:blipFill>
          <a:blip r:embed="rId2">
            <a:alphaModFix amt="11000"/>
          </a:blip>
          <a:stretch>
            <a:fillRect/>
          </a:stretch>
        </p:blipFill>
        <p:spPr>
          <a:xfrm>
            <a:off x="3262" y="0"/>
            <a:ext cx="12192000" cy="6852257"/>
          </a:xfrm>
          <a:prstGeom prst="rect">
            <a:avLst/>
          </a:prstGeom>
        </p:spPr>
      </p:pic>
      <p:pic>
        <p:nvPicPr>
          <p:cNvPr id="9" name="Picture 8">
            <a:extLst>
              <a:ext uri="{FF2B5EF4-FFF2-40B4-BE49-F238E27FC236}">
                <a16:creationId xmlns:a16="http://schemas.microsoft.com/office/drawing/2014/main" id="{BFE2BB58-C981-F0E7-4444-84F638D3601D}"/>
              </a:ext>
            </a:extLst>
          </p:cNvPr>
          <p:cNvPicPr>
            <a:picLocks noChangeAspect="1"/>
          </p:cNvPicPr>
          <p:nvPr userDrawn="1"/>
        </p:nvPicPr>
        <p:blipFill>
          <a:blip r:embed="rId3"/>
          <a:stretch>
            <a:fillRect/>
          </a:stretch>
        </p:blipFill>
        <p:spPr>
          <a:xfrm>
            <a:off x="567845" y="464807"/>
            <a:ext cx="1973005" cy="1973165"/>
          </a:xfrm>
          <a:prstGeom prst="rect">
            <a:avLst/>
          </a:prstGeom>
        </p:spPr>
      </p:pic>
      <p:pic>
        <p:nvPicPr>
          <p:cNvPr id="10" name="Picture 9">
            <a:extLst>
              <a:ext uri="{FF2B5EF4-FFF2-40B4-BE49-F238E27FC236}">
                <a16:creationId xmlns:a16="http://schemas.microsoft.com/office/drawing/2014/main" id="{3EA53B6E-7EE7-317C-D767-F37E36591929}"/>
              </a:ext>
            </a:extLst>
          </p:cNvPr>
          <p:cNvPicPr>
            <a:picLocks noChangeAspect="1"/>
          </p:cNvPicPr>
          <p:nvPr userDrawn="1"/>
        </p:nvPicPr>
        <p:blipFill>
          <a:blip r:embed="rId4"/>
          <a:stretch>
            <a:fillRect/>
          </a:stretch>
        </p:blipFill>
        <p:spPr>
          <a:xfrm>
            <a:off x="2540851" y="471115"/>
            <a:ext cx="1965388" cy="1973165"/>
          </a:xfrm>
          <a:prstGeom prst="rect">
            <a:avLst/>
          </a:prstGeom>
        </p:spPr>
      </p:pic>
      <p:pic>
        <p:nvPicPr>
          <p:cNvPr id="11" name="Picture 10">
            <a:extLst>
              <a:ext uri="{FF2B5EF4-FFF2-40B4-BE49-F238E27FC236}">
                <a16:creationId xmlns:a16="http://schemas.microsoft.com/office/drawing/2014/main" id="{BC4DEC21-C182-C8E8-8780-3B1315DBC2C4}"/>
              </a:ext>
            </a:extLst>
          </p:cNvPr>
          <p:cNvPicPr>
            <a:picLocks noChangeAspect="1"/>
          </p:cNvPicPr>
          <p:nvPr userDrawn="1"/>
        </p:nvPicPr>
        <p:blipFill>
          <a:blip r:embed="rId5"/>
          <a:stretch>
            <a:fillRect/>
          </a:stretch>
        </p:blipFill>
        <p:spPr>
          <a:xfrm>
            <a:off x="567845" y="2437972"/>
            <a:ext cx="1973005" cy="1973165"/>
          </a:xfrm>
          <a:prstGeom prst="rect">
            <a:avLst/>
          </a:prstGeom>
        </p:spPr>
      </p:pic>
      <p:pic>
        <p:nvPicPr>
          <p:cNvPr id="12" name="Picture 11">
            <a:extLst>
              <a:ext uri="{FF2B5EF4-FFF2-40B4-BE49-F238E27FC236}">
                <a16:creationId xmlns:a16="http://schemas.microsoft.com/office/drawing/2014/main" id="{7DA3B47D-2A57-149D-AB35-C86FE44D2D98}"/>
              </a:ext>
            </a:extLst>
          </p:cNvPr>
          <p:cNvPicPr>
            <a:picLocks noChangeAspect="1"/>
          </p:cNvPicPr>
          <p:nvPr userDrawn="1"/>
        </p:nvPicPr>
        <p:blipFill>
          <a:blip r:embed="rId6"/>
          <a:stretch>
            <a:fillRect/>
          </a:stretch>
        </p:blipFill>
        <p:spPr>
          <a:xfrm>
            <a:off x="2540851" y="2437972"/>
            <a:ext cx="1965388" cy="1973165"/>
          </a:xfrm>
          <a:prstGeom prst="rect">
            <a:avLst/>
          </a:prstGeom>
        </p:spPr>
      </p:pic>
      <p:pic>
        <p:nvPicPr>
          <p:cNvPr id="13" name="Picture 12">
            <a:extLst>
              <a:ext uri="{FF2B5EF4-FFF2-40B4-BE49-F238E27FC236}">
                <a16:creationId xmlns:a16="http://schemas.microsoft.com/office/drawing/2014/main" id="{FD589C2A-1BCC-52ED-D77F-DBE030464CAA}"/>
              </a:ext>
            </a:extLst>
          </p:cNvPr>
          <p:cNvPicPr>
            <a:picLocks noChangeAspect="1"/>
          </p:cNvPicPr>
          <p:nvPr userDrawn="1"/>
        </p:nvPicPr>
        <p:blipFill>
          <a:blip r:embed="rId7"/>
          <a:stretch>
            <a:fillRect/>
          </a:stretch>
        </p:blipFill>
        <p:spPr>
          <a:xfrm>
            <a:off x="567845" y="4404830"/>
            <a:ext cx="1965388" cy="1973165"/>
          </a:xfrm>
          <a:prstGeom prst="rect">
            <a:avLst/>
          </a:prstGeom>
        </p:spPr>
      </p:pic>
      <p:sp>
        <p:nvSpPr>
          <p:cNvPr id="15" name="TextBox 14">
            <a:extLst>
              <a:ext uri="{FF2B5EF4-FFF2-40B4-BE49-F238E27FC236}">
                <a16:creationId xmlns:a16="http://schemas.microsoft.com/office/drawing/2014/main" id="{490A893A-B567-E8E8-6C70-E0C550282C66}"/>
              </a:ext>
            </a:extLst>
          </p:cNvPr>
          <p:cNvSpPr txBox="1"/>
          <p:nvPr userDrawn="1"/>
        </p:nvSpPr>
        <p:spPr>
          <a:xfrm rot="16200000">
            <a:off x="-1208460" y="3807089"/>
            <a:ext cx="2994426" cy="289310"/>
          </a:xfrm>
          <a:prstGeom prst="rect">
            <a:avLst/>
          </a:prstGeom>
          <a:noFill/>
        </p:spPr>
        <p:txBody>
          <a:bodyPr wrap="square">
            <a:spAutoFit/>
          </a:bodyPr>
          <a:lstStyle/>
          <a:p>
            <a:r>
              <a:rPr lang="en-IN" sz="1280" b="0" i="0" dirty="0">
                <a:solidFill>
                  <a:srgbClr val="5E6A69"/>
                </a:solidFill>
                <a:effectLst/>
                <a:latin typeface="Futura Next Light" panose="020B0402020204020303" pitchFamily="34" charset="77"/>
              </a:rPr>
              <a:t>experience training programme</a:t>
            </a:r>
          </a:p>
        </p:txBody>
      </p:sp>
      <p:pic>
        <p:nvPicPr>
          <p:cNvPr id="16" name="Picture 15">
            <a:extLst>
              <a:ext uri="{FF2B5EF4-FFF2-40B4-BE49-F238E27FC236}">
                <a16:creationId xmlns:a16="http://schemas.microsoft.com/office/drawing/2014/main" id="{EC13FC8F-4929-CB42-95D2-911521599BED}"/>
              </a:ext>
            </a:extLst>
          </p:cNvPr>
          <p:cNvPicPr>
            <a:picLocks noChangeAspect="1"/>
          </p:cNvPicPr>
          <p:nvPr userDrawn="1"/>
        </p:nvPicPr>
        <p:blipFill>
          <a:blip r:embed="rId8"/>
          <a:stretch>
            <a:fillRect/>
          </a:stretch>
        </p:blipFill>
        <p:spPr>
          <a:xfrm>
            <a:off x="2742233" y="4590403"/>
            <a:ext cx="1716971" cy="1717110"/>
          </a:xfrm>
          <a:prstGeom prst="rect">
            <a:avLst/>
          </a:prstGeom>
        </p:spPr>
      </p:pic>
      <p:pic>
        <p:nvPicPr>
          <p:cNvPr id="20" name="Picture 19">
            <a:extLst>
              <a:ext uri="{FF2B5EF4-FFF2-40B4-BE49-F238E27FC236}">
                <a16:creationId xmlns:a16="http://schemas.microsoft.com/office/drawing/2014/main" id="{0C2391C8-4586-950A-A2D4-5055055B9A4B}"/>
              </a:ext>
            </a:extLst>
          </p:cNvPr>
          <p:cNvPicPr>
            <a:picLocks noChangeAspect="1"/>
          </p:cNvPicPr>
          <p:nvPr userDrawn="1"/>
        </p:nvPicPr>
        <p:blipFill>
          <a:blip r:embed="rId9"/>
          <a:stretch>
            <a:fillRect/>
          </a:stretch>
        </p:blipFill>
        <p:spPr>
          <a:xfrm>
            <a:off x="5277273" y="514543"/>
            <a:ext cx="1688593" cy="480587"/>
          </a:xfrm>
          <a:prstGeom prst="rect">
            <a:avLst/>
          </a:prstGeom>
        </p:spPr>
      </p:pic>
      <p:pic>
        <p:nvPicPr>
          <p:cNvPr id="21" name="Picture 20">
            <a:extLst>
              <a:ext uri="{FF2B5EF4-FFF2-40B4-BE49-F238E27FC236}">
                <a16:creationId xmlns:a16="http://schemas.microsoft.com/office/drawing/2014/main" id="{C9509538-0C45-B037-C673-D1B1B0EE7421}"/>
              </a:ext>
            </a:extLst>
          </p:cNvPr>
          <p:cNvPicPr>
            <a:picLocks noChangeAspect="1"/>
          </p:cNvPicPr>
          <p:nvPr userDrawn="1"/>
        </p:nvPicPr>
        <p:blipFill>
          <a:blip r:embed="rId10"/>
          <a:stretch>
            <a:fillRect/>
          </a:stretch>
        </p:blipFill>
        <p:spPr>
          <a:xfrm>
            <a:off x="8053649" y="413828"/>
            <a:ext cx="3258574" cy="2765312"/>
          </a:xfrm>
          <a:prstGeom prst="rect">
            <a:avLst/>
          </a:prstGeom>
        </p:spPr>
      </p:pic>
      <p:pic>
        <p:nvPicPr>
          <p:cNvPr id="24" name="Picture 23">
            <a:extLst>
              <a:ext uri="{FF2B5EF4-FFF2-40B4-BE49-F238E27FC236}">
                <a16:creationId xmlns:a16="http://schemas.microsoft.com/office/drawing/2014/main" id="{41D28B2C-E255-7B0F-40C5-C43A435E75D4}"/>
              </a:ext>
            </a:extLst>
          </p:cNvPr>
          <p:cNvPicPr>
            <a:picLocks noChangeAspect="1"/>
          </p:cNvPicPr>
          <p:nvPr userDrawn="1"/>
        </p:nvPicPr>
        <p:blipFill>
          <a:blip r:embed="rId11"/>
          <a:stretch>
            <a:fillRect/>
          </a:stretch>
        </p:blipFill>
        <p:spPr>
          <a:xfrm>
            <a:off x="5295930" y="4061453"/>
            <a:ext cx="3258574" cy="2345232"/>
          </a:xfrm>
          <a:prstGeom prst="rect">
            <a:avLst/>
          </a:prstGeom>
        </p:spPr>
      </p:pic>
      <p:pic>
        <p:nvPicPr>
          <p:cNvPr id="25" name="Picture 24">
            <a:extLst>
              <a:ext uri="{FF2B5EF4-FFF2-40B4-BE49-F238E27FC236}">
                <a16:creationId xmlns:a16="http://schemas.microsoft.com/office/drawing/2014/main" id="{AC326793-48BD-3751-10C4-FA82DDE83063}"/>
              </a:ext>
            </a:extLst>
          </p:cNvPr>
          <p:cNvPicPr>
            <a:picLocks noChangeAspect="1"/>
          </p:cNvPicPr>
          <p:nvPr userDrawn="1"/>
        </p:nvPicPr>
        <p:blipFill>
          <a:blip r:embed="rId12"/>
          <a:stretch>
            <a:fillRect/>
          </a:stretch>
        </p:blipFill>
        <p:spPr>
          <a:xfrm>
            <a:off x="5253673" y="1601750"/>
            <a:ext cx="5045371" cy="3356208"/>
          </a:xfrm>
          <a:prstGeom prst="rect">
            <a:avLst/>
          </a:prstGeom>
        </p:spPr>
      </p:pic>
      <p:pic>
        <p:nvPicPr>
          <p:cNvPr id="26" name="Picture 25">
            <a:extLst>
              <a:ext uri="{FF2B5EF4-FFF2-40B4-BE49-F238E27FC236}">
                <a16:creationId xmlns:a16="http://schemas.microsoft.com/office/drawing/2014/main" id="{C0DDE513-968F-DA61-0354-83BC8CB55251}"/>
              </a:ext>
            </a:extLst>
          </p:cNvPr>
          <p:cNvPicPr>
            <a:picLocks noChangeAspect="1"/>
          </p:cNvPicPr>
          <p:nvPr userDrawn="1"/>
        </p:nvPicPr>
        <p:blipFill>
          <a:blip r:embed="rId13"/>
          <a:stretch>
            <a:fillRect/>
          </a:stretch>
        </p:blipFill>
        <p:spPr>
          <a:xfrm>
            <a:off x="11039481" y="5993263"/>
            <a:ext cx="735644" cy="396784"/>
          </a:xfrm>
          <a:prstGeom prst="rect">
            <a:avLst/>
          </a:prstGeom>
        </p:spPr>
      </p:pic>
      <p:pic>
        <p:nvPicPr>
          <p:cNvPr id="27" name="Picture 26">
            <a:extLst>
              <a:ext uri="{FF2B5EF4-FFF2-40B4-BE49-F238E27FC236}">
                <a16:creationId xmlns:a16="http://schemas.microsoft.com/office/drawing/2014/main" id="{31F07F85-ACB9-3443-2976-2862470BC81F}"/>
              </a:ext>
            </a:extLst>
          </p:cNvPr>
          <p:cNvPicPr>
            <a:picLocks noChangeAspect="1"/>
          </p:cNvPicPr>
          <p:nvPr userDrawn="1"/>
        </p:nvPicPr>
        <p:blipFill>
          <a:blip r:embed="rId14"/>
          <a:stretch>
            <a:fillRect/>
          </a:stretch>
        </p:blipFill>
        <p:spPr>
          <a:xfrm>
            <a:off x="10428266" y="3210208"/>
            <a:ext cx="844226" cy="850891"/>
          </a:xfrm>
          <a:prstGeom prst="rect">
            <a:avLst/>
          </a:prstGeom>
        </p:spPr>
      </p:pic>
      <p:sp>
        <p:nvSpPr>
          <p:cNvPr id="34" name="TextBox 33">
            <a:extLst>
              <a:ext uri="{FF2B5EF4-FFF2-40B4-BE49-F238E27FC236}">
                <a16:creationId xmlns:a16="http://schemas.microsoft.com/office/drawing/2014/main" id="{1FF53DC1-D8CC-16F7-8A1E-8EE05BE9A007}"/>
              </a:ext>
            </a:extLst>
          </p:cNvPr>
          <p:cNvSpPr txBox="1"/>
          <p:nvPr userDrawn="1"/>
        </p:nvSpPr>
        <p:spPr>
          <a:xfrm>
            <a:off x="5248895" y="5840271"/>
            <a:ext cx="1716971" cy="830997"/>
          </a:xfrm>
          <a:prstGeom prst="rect">
            <a:avLst/>
          </a:prstGeom>
          <a:noFill/>
        </p:spPr>
        <p:txBody>
          <a:bodyPr wrap="square">
            <a:spAutoFit/>
          </a:bodyPr>
          <a:lstStyle/>
          <a:p>
            <a:r>
              <a:rPr lang="en-IN" sz="1600" dirty="0">
                <a:solidFill>
                  <a:schemeClr val="bg1">
                    <a:lumMod val="85000"/>
                  </a:schemeClr>
                </a:solidFill>
                <a:effectLst/>
                <a:latin typeface="Futura Next Light" panose="020B0402020204020303" pitchFamily="34" charset="77"/>
              </a:rPr>
              <a:t>India experience studio</a:t>
            </a:r>
          </a:p>
        </p:txBody>
      </p:sp>
    </p:spTree>
    <p:extLst>
      <p:ext uri="{BB962C8B-B14F-4D97-AF65-F5344CB8AC3E}">
        <p14:creationId xmlns:p14="http://schemas.microsoft.com/office/powerpoint/2010/main" val="16203484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141414"/>
        </a:solidFill>
        <a:effectLst/>
      </p:bgPr>
    </p:bg>
    <p:spTree>
      <p:nvGrpSpPr>
        <p:cNvPr id="1" name=""/>
        <p:cNvGrpSpPr/>
        <p:nvPr/>
      </p:nvGrpSpPr>
      <p:grpSpPr>
        <a:xfrm>
          <a:off x="0" y="0"/>
          <a:ext cx="0" cy="0"/>
          <a:chOff x="0" y="0"/>
          <a:chExt cx="0" cy="0"/>
        </a:xfrm>
      </p:grpSpPr>
      <p:pic>
        <p:nvPicPr>
          <p:cNvPr id="28" name="Picture 27" descr="Background pattern&#10;&#10;Description automatically generated">
            <a:extLst>
              <a:ext uri="{FF2B5EF4-FFF2-40B4-BE49-F238E27FC236}">
                <a16:creationId xmlns:a16="http://schemas.microsoft.com/office/drawing/2014/main" id="{7DED48A8-5056-EC7C-7845-453B4AF44BBA}"/>
              </a:ext>
            </a:extLst>
          </p:cNvPr>
          <p:cNvPicPr>
            <a:picLocks noChangeAspect="1"/>
          </p:cNvPicPr>
          <p:nvPr userDrawn="1"/>
        </p:nvPicPr>
        <p:blipFill>
          <a:blip r:embed="rId2">
            <a:alphaModFix amt="11000"/>
          </a:blip>
          <a:stretch>
            <a:fillRect/>
          </a:stretch>
        </p:blipFill>
        <p:spPr>
          <a:xfrm>
            <a:off x="3262" y="0"/>
            <a:ext cx="12192000" cy="6852257"/>
          </a:xfrm>
          <a:prstGeom prst="rect">
            <a:avLst/>
          </a:prstGeom>
        </p:spPr>
      </p:pic>
      <p:pic>
        <p:nvPicPr>
          <p:cNvPr id="14" name="Picture 13">
            <a:extLst>
              <a:ext uri="{FF2B5EF4-FFF2-40B4-BE49-F238E27FC236}">
                <a16:creationId xmlns:a16="http://schemas.microsoft.com/office/drawing/2014/main" id="{1A43FCC6-9524-B6C6-CAF2-866B15D59047}"/>
              </a:ext>
            </a:extLst>
          </p:cNvPr>
          <p:cNvPicPr>
            <a:picLocks noChangeAspect="1"/>
          </p:cNvPicPr>
          <p:nvPr userDrawn="1"/>
        </p:nvPicPr>
        <p:blipFill>
          <a:blip r:embed="rId3"/>
          <a:stretch>
            <a:fillRect/>
          </a:stretch>
        </p:blipFill>
        <p:spPr>
          <a:xfrm>
            <a:off x="4568627" y="4622732"/>
            <a:ext cx="2601525" cy="1872347"/>
          </a:xfrm>
          <a:prstGeom prst="rect">
            <a:avLst/>
          </a:prstGeom>
        </p:spPr>
      </p:pic>
      <p:sp>
        <p:nvSpPr>
          <p:cNvPr id="15" name="Rounded Rectangle 14">
            <a:extLst>
              <a:ext uri="{FF2B5EF4-FFF2-40B4-BE49-F238E27FC236}">
                <a16:creationId xmlns:a16="http://schemas.microsoft.com/office/drawing/2014/main" id="{5C4CED9B-1F91-4D21-B2E2-DB1A2E7EC235}"/>
              </a:ext>
            </a:extLst>
          </p:cNvPr>
          <p:cNvSpPr/>
          <p:nvPr userDrawn="1"/>
        </p:nvSpPr>
        <p:spPr>
          <a:xfrm>
            <a:off x="806708" y="838727"/>
            <a:ext cx="1325627" cy="356905"/>
          </a:xfrm>
          <a:prstGeom prst="roundRect">
            <a:avLst>
              <a:gd name="adj" fmla="val 50000"/>
            </a:avLst>
          </a:prstGeom>
          <a:solidFill>
            <a:srgbClr val="FF7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 dirty="0"/>
          </a:p>
        </p:txBody>
      </p:sp>
      <p:sp>
        <p:nvSpPr>
          <p:cNvPr id="17" name="TextBox 16">
            <a:extLst>
              <a:ext uri="{FF2B5EF4-FFF2-40B4-BE49-F238E27FC236}">
                <a16:creationId xmlns:a16="http://schemas.microsoft.com/office/drawing/2014/main" id="{9132A485-BA22-6580-4159-1FB84844580C}"/>
              </a:ext>
            </a:extLst>
          </p:cNvPr>
          <p:cNvSpPr txBox="1"/>
          <p:nvPr userDrawn="1"/>
        </p:nvSpPr>
        <p:spPr>
          <a:xfrm>
            <a:off x="945654" y="881732"/>
            <a:ext cx="1047734" cy="437043"/>
          </a:xfrm>
          <a:prstGeom prst="rect">
            <a:avLst/>
          </a:prstGeom>
          <a:noFill/>
        </p:spPr>
        <p:txBody>
          <a:bodyPr wrap="square">
            <a:spAutoFit/>
          </a:bodyPr>
          <a:lstStyle/>
          <a:p>
            <a:pPr algn="ctr"/>
            <a:r>
              <a:rPr lang="en-IN" sz="1120" b="0" i="0" dirty="0">
                <a:solidFill>
                  <a:srgbClr val="000000"/>
                </a:solidFill>
                <a:effectLst/>
                <a:latin typeface="Futura Next Book" panose="020B0502020204020303" pitchFamily="34" charset="77"/>
              </a:rPr>
              <a:t>visual design</a:t>
            </a:r>
          </a:p>
        </p:txBody>
      </p:sp>
      <p:sp>
        <p:nvSpPr>
          <p:cNvPr id="26" name="Title 1">
            <a:extLst>
              <a:ext uri="{FF2B5EF4-FFF2-40B4-BE49-F238E27FC236}">
                <a16:creationId xmlns:a16="http://schemas.microsoft.com/office/drawing/2014/main" id="{2FDA11D7-C462-71DC-F24F-8958EFC8FD26}"/>
              </a:ext>
            </a:extLst>
          </p:cNvPr>
          <p:cNvSpPr>
            <a:spLocks noGrp="1"/>
          </p:cNvSpPr>
          <p:nvPr>
            <p:ph type="title" hasCustomPrompt="1"/>
          </p:nvPr>
        </p:nvSpPr>
        <p:spPr>
          <a:xfrm>
            <a:off x="838200" y="1681094"/>
            <a:ext cx="6568184" cy="2983350"/>
          </a:xfrm>
        </p:spPr>
        <p:txBody>
          <a:bodyPr anchor="t">
            <a:normAutofit/>
          </a:bodyPr>
          <a:lstStyle>
            <a:lvl1pPr>
              <a:defRPr sz="6401" b="0" i="0" u="sng">
                <a:solidFill>
                  <a:schemeClr val="bg1"/>
                </a:solidFill>
                <a:latin typeface="Futura Next Book" panose="020B0502020204020303" pitchFamily="34" charset="77"/>
              </a:defRPr>
            </a:lvl1pPr>
          </a:lstStyle>
          <a:p>
            <a:r>
              <a:rPr lang="en-GB" dirty="0"/>
              <a:t>click to edit master title style</a:t>
            </a:r>
            <a:endParaRPr lang="en-US" dirty="0"/>
          </a:p>
        </p:txBody>
      </p:sp>
      <p:sp>
        <p:nvSpPr>
          <p:cNvPr id="31" name="TextBox 30">
            <a:extLst>
              <a:ext uri="{FF2B5EF4-FFF2-40B4-BE49-F238E27FC236}">
                <a16:creationId xmlns:a16="http://schemas.microsoft.com/office/drawing/2014/main" id="{0AA5909F-BA12-6D1E-0FEB-AAE24C849621}"/>
              </a:ext>
            </a:extLst>
          </p:cNvPr>
          <p:cNvSpPr txBox="1"/>
          <p:nvPr userDrawn="1"/>
        </p:nvSpPr>
        <p:spPr>
          <a:xfrm>
            <a:off x="806708" y="6333924"/>
            <a:ext cx="6098121" cy="240066"/>
          </a:xfrm>
          <a:prstGeom prst="rect">
            <a:avLst/>
          </a:prstGeom>
          <a:noFill/>
        </p:spPr>
        <p:txBody>
          <a:bodyPr wrap="square">
            <a:spAutoFit/>
          </a:bodyPr>
          <a:lstStyle/>
          <a:p>
            <a:pPr algn="l"/>
            <a:r>
              <a:rPr lang="en-IN" sz="960" b="0" i="0" dirty="0">
                <a:solidFill>
                  <a:schemeClr val="bg1">
                    <a:lumMod val="85000"/>
                  </a:schemeClr>
                </a:solidFill>
                <a:latin typeface="Futura Next Light" panose="020B0402020204020303" pitchFamily="34" charset="77"/>
              </a:rPr>
              <a:t>boot camp . india experience studio</a:t>
            </a:r>
          </a:p>
        </p:txBody>
      </p:sp>
      <p:sp>
        <p:nvSpPr>
          <p:cNvPr id="38" name="Text Placeholder 16">
            <a:extLst>
              <a:ext uri="{FF2B5EF4-FFF2-40B4-BE49-F238E27FC236}">
                <a16:creationId xmlns:a16="http://schemas.microsoft.com/office/drawing/2014/main" id="{56B24CC2-7F33-25A1-68D1-A39205273653}"/>
              </a:ext>
            </a:extLst>
          </p:cNvPr>
          <p:cNvSpPr>
            <a:spLocks noGrp="1"/>
          </p:cNvSpPr>
          <p:nvPr>
            <p:ph type="body" sz="quarter" idx="14" hasCustomPrompt="1"/>
          </p:nvPr>
        </p:nvSpPr>
        <p:spPr>
          <a:xfrm>
            <a:off x="838200" y="4858237"/>
            <a:ext cx="4595253" cy="231183"/>
          </a:xfrm>
        </p:spPr>
        <p:txBody>
          <a:bodyPr>
            <a:noAutofit/>
          </a:bodyPr>
          <a:lstStyle>
            <a:lvl1pPr marL="0" indent="0">
              <a:buNone/>
              <a:defRPr sz="1280" b="0" i="0">
                <a:solidFill>
                  <a:schemeClr val="bg1">
                    <a:lumMod val="75000"/>
                  </a:schemeClr>
                </a:solidFill>
                <a:latin typeface="Futura Next Light" panose="020B0402020204020303" pitchFamily="34" charset="77"/>
              </a:defRPr>
            </a:lvl1pPr>
            <a:lvl2pPr marL="457184" indent="0">
              <a:buNone/>
              <a:defRPr sz="1440"/>
            </a:lvl2pPr>
            <a:lvl3pPr marL="914368" indent="0">
              <a:buNone/>
              <a:defRPr sz="1440"/>
            </a:lvl3pPr>
            <a:lvl4pPr marL="1371552" indent="0">
              <a:buNone/>
              <a:defRPr sz="1440"/>
            </a:lvl4pPr>
            <a:lvl5pPr marL="1828737" indent="0">
              <a:buNone/>
              <a:defRPr sz="1440"/>
            </a:lvl5pPr>
          </a:lstStyle>
          <a:p>
            <a:pPr lvl="0"/>
            <a:r>
              <a:rPr lang="en-GB" dirty="0"/>
              <a:t>duration : 45 mins</a:t>
            </a:r>
          </a:p>
        </p:txBody>
      </p:sp>
      <p:sp>
        <p:nvSpPr>
          <p:cNvPr id="39" name="Text Placeholder 16">
            <a:extLst>
              <a:ext uri="{FF2B5EF4-FFF2-40B4-BE49-F238E27FC236}">
                <a16:creationId xmlns:a16="http://schemas.microsoft.com/office/drawing/2014/main" id="{2F2CCE47-1376-2799-7C2B-8779C82E64FD}"/>
              </a:ext>
            </a:extLst>
          </p:cNvPr>
          <p:cNvSpPr>
            <a:spLocks noGrp="1"/>
          </p:cNvSpPr>
          <p:nvPr>
            <p:ph type="body" sz="quarter" idx="15" hasCustomPrompt="1"/>
          </p:nvPr>
        </p:nvSpPr>
        <p:spPr>
          <a:xfrm>
            <a:off x="838200" y="5149906"/>
            <a:ext cx="4595253" cy="221640"/>
          </a:xfrm>
        </p:spPr>
        <p:txBody>
          <a:bodyPr>
            <a:noAutofit/>
          </a:bodyPr>
          <a:lstStyle>
            <a:lvl1pPr marL="0" indent="0">
              <a:buNone/>
              <a:defRPr sz="1280" b="0" i="0">
                <a:solidFill>
                  <a:schemeClr val="bg1">
                    <a:lumMod val="75000"/>
                  </a:schemeClr>
                </a:solidFill>
                <a:latin typeface="Futura Next Light" panose="020B0402020204020303" pitchFamily="34" charset="77"/>
              </a:defRPr>
            </a:lvl1pPr>
            <a:lvl2pPr marL="457184" indent="0">
              <a:buNone/>
              <a:defRPr sz="1440"/>
            </a:lvl2pPr>
            <a:lvl3pPr marL="914368" indent="0">
              <a:buNone/>
              <a:defRPr sz="1440"/>
            </a:lvl3pPr>
            <a:lvl4pPr marL="1371552" indent="0">
              <a:buNone/>
              <a:defRPr sz="1440"/>
            </a:lvl4pPr>
            <a:lvl5pPr marL="1828737" indent="0">
              <a:buNone/>
              <a:defRPr sz="1440"/>
            </a:lvl5pPr>
          </a:lstStyle>
          <a:p>
            <a:pPr lvl="0"/>
            <a:r>
              <a:rPr lang="en-GB" dirty="0"/>
              <a:t>session by: Chetan </a:t>
            </a:r>
            <a:r>
              <a:rPr lang="en-GB" dirty="0" err="1"/>
              <a:t>syal</a:t>
            </a:r>
            <a:r>
              <a:rPr lang="en-GB" dirty="0"/>
              <a:t>, Dhiraj more</a:t>
            </a:r>
          </a:p>
        </p:txBody>
      </p:sp>
    </p:spTree>
    <p:extLst>
      <p:ext uri="{BB962C8B-B14F-4D97-AF65-F5344CB8AC3E}">
        <p14:creationId xmlns:p14="http://schemas.microsoft.com/office/powerpoint/2010/main" val="23665208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4" name="Picture 13" descr="Background pattern&#10;&#10;Description automatically generated">
            <a:extLst>
              <a:ext uri="{FF2B5EF4-FFF2-40B4-BE49-F238E27FC236}">
                <a16:creationId xmlns:a16="http://schemas.microsoft.com/office/drawing/2014/main" id="{F73CDE49-CA03-5E9C-CC2E-9EB6E6FC0039}"/>
              </a:ext>
            </a:extLst>
          </p:cNvPr>
          <p:cNvPicPr>
            <a:picLocks noChangeAspect="1"/>
          </p:cNvPicPr>
          <p:nvPr userDrawn="1"/>
        </p:nvPicPr>
        <p:blipFill>
          <a:blip r:embed="rId2">
            <a:alphaModFix amt="6000"/>
          </a:blip>
          <a:stretch>
            <a:fillRect/>
          </a:stretch>
        </p:blipFill>
        <p:spPr>
          <a:xfrm>
            <a:off x="3262" y="0"/>
            <a:ext cx="12192000" cy="6852257"/>
          </a:xfrm>
          <a:prstGeom prst="rect">
            <a:avLst/>
          </a:prstGeom>
        </p:spPr>
      </p:pic>
      <p:pic>
        <p:nvPicPr>
          <p:cNvPr id="11" name="Picture 10" descr="Background pattern&#10;&#10;Description automatically generated">
            <a:extLst>
              <a:ext uri="{FF2B5EF4-FFF2-40B4-BE49-F238E27FC236}">
                <a16:creationId xmlns:a16="http://schemas.microsoft.com/office/drawing/2014/main" id="{0A5F7465-88CD-0202-E515-B3DC28B66F15}"/>
              </a:ext>
            </a:extLst>
          </p:cNvPr>
          <p:cNvPicPr>
            <a:picLocks noChangeAspect="1"/>
          </p:cNvPicPr>
          <p:nvPr userDrawn="1"/>
        </p:nvPicPr>
        <p:blipFill>
          <a:blip r:embed="rId2">
            <a:alphaModFix amt="6000"/>
          </a:blip>
          <a:stretch>
            <a:fillRect/>
          </a:stretch>
        </p:blipFill>
        <p:spPr>
          <a:xfrm>
            <a:off x="0" y="5743"/>
            <a:ext cx="12192000" cy="6852257"/>
          </a:xfrm>
          <a:prstGeom prst="rect">
            <a:avLst/>
          </a:prstGeom>
        </p:spPr>
      </p:pic>
      <p:sp>
        <p:nvSpPr>
          <p:cNvPr id="2" name="Title 1"/>
          <p:cNvSpPr>
            <a:spLocks noGrp="1"/>
          </p:cNvSpPr>
          <p:nvPr>
            <p:ph type="title" hasCustomPrompt="1"/>
          </p:nvPr>
        </p:nvSpPr>
        <p:spPr>
          <a:xfrm>
            <a:off x="838200" y="838527"/>
            <a:ext cx="10614243" cy="852162"/>
          </a:xfrm>
        </p:spPr>
        <p:txBody>
          <a:bodyPr anchor="t">
            <a:normAutofit/>
          </a:bodyPr>
          <a:lstStyle>
            <a:lvl1pPr>
              <a:defRPr sz="2560" b="0" i="0" u="sng">
                <a:latin typeface="Futura Next Book" panose="020B0502020204020303" pitchFamily="34" charset="77"/>
              </a:defRPr>
            </a:lvl1p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1280" b="0" i="0">
                <a:latin typeface="Futura Next Book" panose="020B0502020204020303" pitchFamily="34" charset="77"/>
              </a:defRPr>
            </a:lvl1pPr>
            <a:lvl2pPr>
              <a:defRPr sz="1120" b="0" i="0">
                <a:latin typeface="Futura Next Book" panose="020B0502020204020303" pitchFamily="34" charset="77"/>
              </a:defRPr>
            </a:lvl2pPr>
            <a:lvl3pPr>
              <a:defRPr sz="960" b="0" i="0">
                <a:latin typeface="Futura Next Book" panose="020B0502020204020303" pitchFamily="34" charset="77"/>
              </a:defRPr>
            </a:lvl3pPr>
            <a:lvl4pPr>
              <a:defRPr sz="960" b="0" i="0">
                <a:latin typeface="Futura Next Book" panose="020B0502020204020303" pitchFamily="34" charset="77"/>
              </a:defRPr>
            </a:lvl4pPr>
            <a:lvl5pPr>
              <a:defRPr sz="960" b="0" i="0">
                <a:latin typeface="Futura Next Book" panose="020B0502020204020303" pitchFamily="34"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Slide Number Placeholder 6"/>
          <p:cNvSpPr>
            <a:spLocks noGrp="1"/>
          </p:cNvSpPr>
          <p:nvPr>
            <p:ph type="sldNum" sz="quarter" idx="12"/>
          </p:nvPr>
        </p:nvSpPr>
        <p:spPr>
          <a:xfrm>
            <a:off x="9177792" y="6310312"/>
            <a:ext cx="2743200" cy="365125"/>
          </a:xfrm>
        </p:spPr>
        <p:txBody>
          <a:bodyPr/>
          <a:lstStyle>
            <a:lvl1pPr>
              <a:defRPr sz="960" b="0" i="0">
                <a:solidFill>
                  <a:schemeClr val="tx1">
                    <a:lumMod val="85000"/>
                    <a:lumOff val="15000"/>
                  </a:schemeClr>
                </a:solidFill>
                <a:latin typeface="Futura Next Light" panose="020B0402020204020303" pitchFamily="34" charset="77"/>
              </a:defRPr>
            </a:lvl1pPr>
          </a:lstStyle>
          <a:p>
            <a:fld id="{51DC41D6-638F-0445-836B-B263E0D58B4B}" type="slidenum">
              <a:rPr lang="en-US" smtClean="0"/>
              <a:pPr/>
              <a:t>‹#›</a:t>
            </a:fld>
            <a:endParaRPr lang="en-US" dirty="0"/>
          </a:p>
        </p:txBody>
      </p:sp>
      <p:sp>
        <p:nvSpPr>
          <p:cNvPr id="8" name="Rectangle 7">
            <a:extLst>
              <a:ext uri="{FF2B5EF4-FFF2-40B4-BE49-F238E27FC236}">
                <a16:creationId xmlns:a16="http://schemas.microsoft.com/office/drawing/2014/main" id="{11533707-37B2-CB5C-C219-B928A1723660}"/>
              </a:ext>
            </a:extLst>
          </p:cNvPr>
          <p:cNvSpPr/>
          <p:nvPr userDrawn="1"/>
        </p:nvSpPr>
        <p:spPr>
          <a:xfrm>
            <a:off x="0" y="0"/>
            <a:ext cx="197285" cy="6858000"/>
          </a:xfrm>
          <a:prstGeom prst="rect">
            <a:avLst/>
          </a:prstGeom>
          <a:solidFill>
            <a:srgbClr val="FF7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 dirty="0"/>
          </a:p>
        </p:txBody>
      </p:sp>
      <p:sp>
        <p:nvSpPr>
          <p:cNvPr id="9" name="Content Placeholder 2">
            <a:extLst>
              <a:ext uri="{FF2B5EF4-FFF2-40B4-BE49-F238E27FC236}">
                <a16:creationId xmlns:a16="http://schemas.microsoft.com/office/drawing/2014/main" id="{140E5AFE-8E1A-524D-399D-CBDF31DAFD7A}"/>
              </a:ext>
            </a:extLst>
          </p:cNvPr>
          <p:cNvSpPr>
            <a:spLocks noGrp="1"/>
          </p:cNvSpPr>
          <p:nvPr>
            <p:ph sz="half" idx="13"/>
          </p:nvPr>
        </p:nvSpPr>
        <p:spPr>
          <a:xfrm>
            <a:off x="6270843" y="1825625"/>
            <a:ext cx="5181600" cy="4351338"/>
          </a:xfrm>
        </p:spPr>
        <p:txBody>
          <a:bodyPr>
            <a:normAutofit/>
          </a:bodyPr>
          <a:lstStyle>
            <a:lvl1pPr>
              <a:defRPr sz="1280" b="0" i="0">
                <a:latin typeface="Futura Next Book" panose="020B0502020204020303" pitchFamily="34" charset="77"/>
              </a:defRPr>
            </a:lvl1pPr>
            <a:lvl2pPr>
              <a:defRPr sz="1120" b="0" i="0">
                <a:latin typeface="Futura Next Book" panose="020B0502020204020303" pitchFamily="34" charset="77"/>
              </a:defRPr>
            </a:lvl2pPr>
            <a:lvl3pPr>
              <a:defRPr sz="960" b="0" i="0">
                <a:latin typeface="Futura Next Book" panose="020B0502020204020303" pitchFamily="34" charset="77"/>
              </a:defRPr>
            </a:lvl3pPr>
            <a:lvl4pPr>
              <a:defRPr sz="960" b="0" i="0">
                <a:latin typeface="Futura Next Book" panose="020B0502020204020303" pitchFamily="34" charset="77"/>
              </a:defRPr>
            </a:lvl4pPr>
            <a:lvl5pPr>
              <a:defRPr sz="960" b="0" i="0">
                <a:latin typeface="Futura Next Book" panose="020B0502020204020303" pitchFamily="34"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5" name="Text Placeholder 16">
            <a:extLst>
              <a:ext uri="{FF2B5EF4-FFF2-40B4-BE49-F238E27FC236}">
                <a16:creationId xmlns:a16="http://schemas.microsoft.com/office/drawing/2014/main" id="{D03368E4-5E28-5A54-61CB-863B7ABC5515}"/>
              </a:ext>
            </a:extLst>
          </p:cNvPr>
          <p:cNvSpPr>
            <a:spLocks noGrp="1"/>
          </p:cNvSpPr>
          <p:nvPr>
            <p:ph type="body" sz="quarter" idx="14" hasCustomPrompt="1"/>
          </p:nvPr>
        </p:nvSpPr>
        <p:spPr>
          <a:xfrm>
            <a:off x="838198" y="348538"/>
            <a:ext cx="4595253" cy="231183"/>
          </a:xfrm>
        </p:spPr>
        <p:txBody>
          <a:bodyPr>
            <a:noAutofit/>
          </a:bodyPr>
          <a:lstStyle>
            <a:lvl1pPr marL="0" indent="0">
              <a:buNone/>
              <a:defRPr sz="1440" b="0" i="0">
                <a:latin typeface="Futura Next Book" panose="020B0502020204020303" pitchFamily="34" charset="77"/>
              </a:defRPr>
            </a:lvl1pPr>
            <a:lvl2pPr marL="457184" indent="0">
              <a:buNone/>
              <a:defRPr sz="1440"/>
            </a:lvl2pPr>
            <a:lvl3pPr marL="914368" indent="0">
              <a:buNone/>
              <a:defRPr sz="1440"/>
            </a:lvl3pPr>
            <a:lvl4pPr marL="1371552" indent="0">
              <a:buNone/>
              <a:defRPr sz="1440"/>
            </a:lvl4pPr>
            <a:lvl5pPr marL="1828737" indent="0">
              <a:buNone/>
              <a:defRPr sz="1440"/>
            </a:lvl5pPr>
          </a:lstStyle>
          <a:p>
            <a:pPr lvl="0"/>
            <a:r>
              <a:rPr lang="en-GB" dirty="0"/>
              <a:t>course title goes ere</a:t>
            </a:r>
          </a:p>
        </p:txBody>
      </p:sp>
    </p:spTree>
    <p:extLst>
      <p:ext uri="{BB962C8B-B14F-4D97-AF65-F5344CB8AC3E}">
        <p14:creationId xmlns:p14="http://schemas.microsoft.com/office/powerpoint/2010/main" val="41009950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B5409AF-39AF-232F-4C9D-882A53DFE384}"/>
              </a:ext>
            </a:extLst>
          </p:cNvPr>
          <p:cNvPicPr>
            <a:picLocks noChangeAspect="1"/>
          </p:cNvPicPr>
          <p:nvPr userDrawn="1"/>
        </p:nvPicPr>
        <p:blipFill>
          <a:blip r:embed="rId2">
            <a:alphaModFix amt="6000"/>
          </a:blip>
          <a:stretch>
            <a:fillRect/>
          </a:stretch>
        </p:blipFill>
        <p:spPr>
          <a:xfrm>
            <a:off x="3262" y="0"/>
            <a:ext cx="12192000" cy="6852257"/>
          </a:xfrm>
          <a:prstGeom prst="rect">
            <a:avLst/>
          </a:prstGeom>
        </p:spPr>
      </p:pic>
      <p:sp>
        <p:nvSpPr>
          <p:cNvPr id="2" name="Title 1"/>
          <p:cNvSpPr>
            <a:spLocks noGrp="1"/>
          </p:cNvSpPr>
          <p:nvPr>
            <p:ph type="title" hasCustomPrompt="1"/>
          </p:nvPr>
        </p:nvSpPr>
        <p:spPr>
          <a:xfrm>
            <a:off x="838198" y="756319"/>
            <a:ext cx="10515600" cy="805642"/>
          </a:xfrm>
        </p:spPr>
        <p:txBody>
          <a:bodyPr>
            <a:normAutofit/>
          </a:bodyPr>
          <a:lstStyle>
            <a:lvl1pPr>
              <a:defRPr sz="2880" b="0" i="0" u="sng">
                <a:latin typeface="Futura Next Book" panose="020B0502020204020303" pitchFamily="34" charset="77"/>
              </a:defRPr>
            </a:lvl1pPr>
          </a:lstStyle>
          <a:p>
            <a:r>
              <a:rPr lang="en-GB" dirty="0"/>
              <a:t>course module </a:t>
            </a:r>
            <a:r>
              <a:rPr lang="en-GB" dirty="0" err="1"/>
              <a:t>tite</a:t>
            </a:r>
            <a:endParaRPr lang="en-US" dirty="0"/>
          </a:p>
        </p:txBody>
      </p:sp>
      <p:sp>
        <p:nvSpPr>
          <p:cNvPr id="3" name="Content Placeholder 2"/>
          <p:cNvSpPr>
            <a:spLocks noGrp="1"/>
          </p:cNvSpPr>
          <p:nvPr>
            <p:ph idx="1"/>
          </p:nvPr>
        </p:nvSpPr>
        <p:spPr>
          <a:xfrm>
            <a:off x="838198" y="1677054"/>
            <a:ext cx="10515600" cy="4219106"/>
          </a:xfrm>
        </p:spPr>
        <p:txBody>
          <a:bodyPr>
            <a:normAutofit/>
          </a:bodyPr>
          <a:lstStyle>
            <a:lvl1pPr>
              <a:defRPr sz="1440" b="0" i="0">
                <a:latin typeface="Futura Next Book" panose="020B0502020204020303" pitchFamily="34" charset="77"/>
              </a:defRPr>
            </a:lvl1pPr>
            <a:lvl2pPr>
              <a:defRPr sz="1280" b="0" i="0">
                <a:latin typeface="Futura Next Book" panose="020B0502020204020303" pitchFamily="34" charset="77"/>
              </a:defRPr>
            </a:lvl2pPr>
            <a:lvl3pPr>
              <a:defRPr sz="1120" b="0" i="0">
                <a:latin typeface="Futura Next Book" panose="020B0502020204020303" pitchFamily="34" charset="77"/>
              </a:defRPr>
            </a:lvl3pPr>
            <a:lvl4pPr>
              <a:defRPr sz="960" b="0" i="0">
                <a:latin typeface="Futura Next Book" panose="020B0502020204020303" pitchFamily="34" charset="77"/>
              </a:defRPr>
            </a:lvl4pPr>
            <a:lvl5pPr>
              <a:defRPr sz="960" b="0" i="0">
                <a:latin typeface="Futura Next Book" panose="020B0502020204020303" pitchFamily="34"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p:cNvSpPr>
            <a:spLocks noGrp="1"/>
          </p:cNvSpPr>
          <p:nvPr>
            <p:ph type="sldNum" sz="quarter" idx="12"/>
          </p:nvPr>
        </p:nvSpPr>
        <p:spPr>
          <a:xfrm>
            <a:off x="9169573" y="6311901"/>
            <a:ext cx="2743200" cy="368303"/>
          </a:xfrm>
        </p:spPr>
        <p:txBody>
          <a:bodyPr/>
          <a:lstStyle/>
          <a:p>
            <a:fld id="{51DC41D6-638F-0445-836B-B263E0D58B4B}" type="slidenum">
              <a:rPr lang="en-US" smtClean="0"/>
              <a:t>‹#›</a:t>
            </a:fld>
            <a:endParaRPr lang="en-US" dirty="0"/>
          </a:p>
        </p:txBody>
      </p:sp>
      <p:sp>
        <p:nvSpPr>
          <p:cNvPr id="8" name="Rectangle 7">
            <a:extLst>
              <a:ext uri="{FF2B5EF4-FFF2-40B4-BE49-F238E27FC236}">
                <a16:creationId xmlns:a16="http://schemas.microsoft.com/office/drawing/2014/main" id="{BA7C1BB6-788C-8ED3-FDA3-FCD2349B9F1F}"/>
              </a:ext>
            </a:extLst>
          </p:cNvPr>
          <p:cNvSpPr/>
          <p:nvPr userDrawn="1"/>
        </p:nvSpPr>
        <p:spPr>
          <a:xfrm>
            <a:off x="0" y="0"/>
            <a:ext cx="197285" cy="6858000"/>
          </a:xfrm>
          <a:prstGeom prst="rect">
            <a:avLst/>
          </a:prstGeom>
          <a:solidFill>
            <a:srgbClr val="FF7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 dirty="0"/>
          </a:p>
        </p:txBody>
      </p:sp>
      <p:sp>
        <p:nvSpPr>
          <p:cNvPr id="17" name="Text Placeholder 16">
            <a:extLst>
              <a:ext uri="{FF2B5EF4-FFF2-40B4-BE49-F238E27FC236}">
                <a16:creationId xmlns:a16="http://schemas.microsoft.com/office/drawing/2014/main" id="{458A2B94-0213-22A2-F75E-776F45D7641B}"/>
              </a:ext>
            </a:extLst>
          </p:cNvPr>
          <p:cNvSpPr>
            <a:spLocks noGrp="1"/>
          </p:cNvSpPr>
          <p:nvPr>
            <p:ph type="body" sz="quarter" idx="13" hasCustomPrompt="1"/>
          </p:nvPr>
        </p:nvSpPr>
        <p:spPr>
          <a:xfrm>
            <a:off x="838198" y="348538"/>
            <a:ext cx="4595253" cy="231183"/>
          </a:xfrm>
        </p:spPr>
        <p:txBody>
          <a:bodyPr>
            <a:noAutofit/>
          </a:bodyPr>
          <a:lstStyle>
            <a:lvl1pPr marL="0" indent="0">
              <a:buNone/>
              <a:defRPr sz="1440" b="0" i="0">
                <a:latin typeface="Futura Next Book" panose="020B0502020204020303" pitchFamily="34" charset="77"/>
              </a:defRPr>
            </a:lvl1pPr>
            <a:lvl2pPr marL="457184" indent="0">
              <a:buNone/>
              <a:defRPr sz="1440"/>
            </a:lvl2pPr>
            <a:lvl3pPr marL="914368" indent="0">
              <a:buNone/>
              <a:defRPr sz="1440"/>
            </a:lvl3pPr>
            <a:lvl4pPr marL="1371552" indent="0">
              <a:buNone/>
              <a:defRPr sz="1440"/>
            </a:lvl4pPr>
            <a:lvl5pPr marL="1828737" indent="0">
              <a:buNone/>
              <a:defRPr sz="1440"/>
            </a:lvl5pPr>
          </a:lstStyle>
          <a:p>
            <a:pPr lvl="0"/>
            <a:r>
              <a:rPr lang="en-GB" dirty="0"/>
              <a:t>course title goes ere</a:t>
            </a:r>
          </a:p>
        </p:txBody>
      </p:sp>
      <p:sp>
        <p:nvSpPr>
          <p:cNvPr id="20" name="TextBox 19">
            <a:extLst>
              <a:ext uri="{FF2B5EF4-FFF2-40B4-BE49-F238E27FC236}">
                <a16:creationId xmlns:a16="http://schemas.microsoft.com/office/drawing/2014/main" id="{5FEC45EC-1914-4F42-86BB-68892BEC7F3F}"/>
              </a:ext>
            </a:extLst>
          </p:cNvPr>
          <p:cNvSpPr txBox="1"/>
          <p:nvPr userDrawn="1"/>
        </p:nvSpPr>
        <p:spPr>
          <a:xfrm>
            <a:off x="757386" y="6385232"/>
            <a:ext cx="6098121" cy="240066"/>
          </a:xfrm>
          <a:prstGeom prst="rect">
            <a:avLst/>
          </a:prstGeom>
          <a:noFill/>
        </p:spPr>
        <p:txBody>
          <a:bodyPr wrap="square">
            <a:spAutoFit/>
          </a:bodyPr>
          <a:lstStyle/>
          <a:p>
            <a:pPr algn="l"/>
            <a:r>
              <a:rPr lang="en-IN" sz="96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161370906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B5409AF-39AF-232F-4C9D-882A53DFE384}"/>
              </a:ext>
            </a:extLst>
          </p:cNvPr>
          <p:cNvPicPr>
            <a:picLocks noChangeAspect="1"/>
          </p:cNvPicPr>
          <p:nvPr userDrawn="1"/>
        </p:nvPicPr>
        <p:blipFill>
          <a:blip r:embed="rId2">
            <a:alphaModFix amt="6000"/>
          </a:blip>
          <a:stretch>
            <a:fillRect/>
          </a:stretch>
        </p:blipFill>
        <p:spPr>
          <a:xfrm>
            <a:off x="3262" y="0"/>
            <a:ext cx="12192000" cy="6852257"/>
          </a:xfrm>
          <a:prstGeom prst="rect">
            <a:avLst/>
          </a:prstGeom>
        </p:spPr>
      </p:pic>
      <p:sp>
        <p:nvSpPr>
          <p:cNvPr id="2" name="Title 1"/>
          <p:cNvSpPr>
            <a:spLocks noGrp="1"/>
          </p:cNvSpPr>
          <p:nvPr>
            <p:ph type="title" hasCustomPrompt="1"/>
          </p:nvPr>
        </p:nvSpPr>
        <p:spPr>
          <a:xfrm>
            <a:off x="838198" y="756319"/>
            <a:ext cx="10515600" cy="805642"/>
          </a:xfrm>
        </p:spPr>
        <p:txBody>
          <a:bodyPr>
            <a:normAutofit/>
          </a:bodyPr>
          <a:lstStyle>
            <a:lvl1pPr>
              <a:defRPr sz="2880" b="0" i="0" u="sng">
                <a:latin typeface="Futura Next Book" panose="020B0502020204020303" pitchFamily="34" charset="77"/>
              </a:defRPr>
            </a:lvl1pPr>
          </a:lstStyle>
          <a:p>
            <a:r>
              <a:rPr lang="en-GB" dirty="0"/>
              <a:t>course module </a:t>
            </a:r>
            <a:r>
              <a:rPr lang="en-GB" dirty="0" err="1"/>
              <a:t>tite</a:t>
            </a:r>
            <a:endParaRPr lang="en-US" dirty="0"/>
          </a:p>
        </p:txBody>
      </p:sp>
      <p:sp>
        <p:nvSpPr>
          <p:cNvPr id="3" name="Content Placeholder 2"/>
          <p:cNvSpPr>
            <a:spLocks noGrp="1"/>
          </p:cNvSpPr>
          <p:nvPr>
            <p:ph idx="1"/>
          </p:nvPr>
        </p:nvSpPr>
        <p:spPr>
          <a:xfrm>
            <a:off x="838198" y="1807291"/>
            <a:ext cx="5885911" cy="4088868"/>
          </a:xfrm>
        </p:spPr>
        <p:txBody>
          <a:bodyPr>
            <a:normAutofit/>
          </a:bodyPr>
          <a:lstStyle>
            <a:lvl1pPr>
              <a:defRPr sz="1440" b="0" i="0">
                <a:latin typeface="Futura Next Book" panose="020B0502020204020303" pitchFamily="34" charset="77"/>
              </a:defRPr>
            </a:lvl1pPr>
            <a:lvl2pPr>
              <a:defRPr sz="1280" b="0" i="0">
                <a:latin typeface="Futura Next Book" panose="020B0502020204020303" pitchFamily="34" charset="77"/>
              </a:defRPr>
            </a:lvl2pPr>
            <a:lvl3pPr>
              <a:defRPr sz="1120" b="0" i="0">
                <a:latin typeface="Futura Next Book" panose="020B0502020204020303" pitchFamily="34" charset="77"/>
              </a:defRPr>
            </a:lvl3pPr>
            <a:lvl4pPr>
              <a:defRPr sz="960" b="0" i="0">
                <a:latin typeface="Futura Next Book" panose="020B0502020204020303" pitchFamily="34" charset="77"/>
              </a:defRPr>
            </a:lvl4pPr>
            <a:lvl5pPr>
              <a:defRPr sz="960" b="0" i="0">
                <a:latin typeface="Futura Next Book" panose="020B0502020204020303" pitchFamily="34"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p:cNvSpPr>
            <a:spLocks noGrp="1"/>
          </p:cNvSpPr>
          <p:nvPr>
            <p:ph type="sldNum" sz="quarter" idx="12"/>
          </p:nvPr>
        </p:nvSpPr>
        <p:spPr>
          <a:xfrm>
            <a:off x="9169573" y="6311901"/>
            <a:ext cx="2743200" cy="368303"/>
          </a:xfrm>
        </p:spPr>
        <p:txBody>
          <a:bodyPr/>
          <a:lstStyle/>
          <a:p>
            <a:fld id="{51DC41D6-638F-0445-836B-B263E0D58B4B}" type="slidenum">
              <a:rPr lang="en-US" smtClean="0"/>
              <a:t>‹#›</a:t>
            </a:fld>
            <a:endParaRPr lang="en-US" dirty="0"/>
          </a:p>
        </p:txBody>
      </p:sp>
      <p:sp>
        <p:nvSpPr>
          <p:cNvPr id="8" name="Rectangle 7">
            <a:extLst>
              <a:ext uri="{FF2B5EF4-FFF2-40B4-BE49-F238E27FC236}">
                <a16:creationId xmlns:a16="http://schemas.microsoft.com/office/drawing/2014/main" id="{BA7C1BB6-788C-8ED3-FDA3-FCD2349B9F1F}"/>
              </a:ext>
            </a:extLst>
          </p:cNvPr>
          <p:cNvSpPr/>
          <p:nvPr userDrawn="1"/>
        </p:nvSpPr>
        <p:spPr>
          <a:xfrm>
            <a:off x="0" y="0"/>
            <a:ext cx="197285" cy="6858000"/>
          </a:xfrm>
          <a:prstGeom prst="rect">
            <a:avLst/>
          </a:prstGeom>
          <a:solidFill>
            <a:srgbClr val="FF7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 dirty="0"/>
          </a:p>
        </p:txBody>
      </p:sp>
      <p:sp>
        <p:nvSpPr>
          <p:cNvPr id="17" name="Text Placeholder 16">
            <a:extLst>
              <a:ext uri="{FF2B5EF4-FFF2-40B4-BE49-F238E27FC236}">
                <a16:creationId xmlns:a16="http://schemas.microsoft.com/office/drawing/2014/main" id="{458A2B94-0213-22A2-F75E-776F45D7641B}"/>
              </a:ext>
            </a:extLst>
          </p:cNvPr>
          <p:cNvSpPr>
            <a:spLocks noGrp="1"/>
          </p:cNvSpPr>
          <p:nvPr>
            <p:ph type="body" sz="quarter" idx="13" hasCustomPrompt="1"/>
          </p:nvPr>
        </p:nvSpPr>
        <p:spPr>
          <a:xfrm>
            <a:off x="838198" y="348538"/>
            <a:ext cx="4595253" cy="231183"/>
          </a:xfrm>
        </p:spPr>
        <p:txBody>
          <a:bodyPr>
            <a:noAutofit/>
          </a:bodyPr>
          <a:lstStyle>
            <a:lvl1pPr marL="0" indent="0">
              <a:buNone/>
              <a:defRPr sz="1440" b="0" i="0">
                <a:latin typeface="Futura Next Book" panose="020B0502020204020303" pitchFamily="34" charset="77"/>
              </a:defRPr>
            </a:lvl1pPr>
            <a:lvl2pPr marL="457184" indent="0">
              <a:buNone/>
              <a:defRPr sz="1440"/>
            </a:lvl2pPr>
            <a:lvl3pPr marL="914368" indent="0">
              <a:buNone/>
              <a:defRPr sz="1440"/>
            </a:lvl3pPr>
            <a:lvl4pPr marL="1371552" indent="0">
              <a:buNone/>
              <a:defRPr sz="1440"/>
            </a:lvl4pPr>
            <a:lvl5pPr marL="1828737" indent="0">
              <a:buNone/>
              <a:defRPr sz="1440"/>
            </a:lvl5pPr>
          </a:lstStyle>
          <a:p>
            <a:pPr lvl="0"/>
            <a:r>
              <a:rPr lang="en-GB" dirty="0"/>
              <a:t>Course title goes ere</a:t>
            </a:r>
          </a:p>
        </p:txBody>
      </p:sp>
      <p:sp>
        <p:nvSpPr>
          <p:cNvPr id="10" name="Picture Placeholder 9">
            <a:extLst>
              <a:ext uri="{FF2B5EF4-FFF2-40B4-BE49-F238E27FC236}">
                <a16:creationId xmlns:a16="http://schemas.microsoft.com/office/drawing/2014/main" id="{FF16B62E-3195-20B2-7204-E02D51EF869C}"/>
              </a:ext>
            </a:extLst>
          </p:cNvPr>
          <p:cNvSpPr>
            <a:spLocks noGrp="1"/>
          </p:cNvSpPr>
          <p:nvPr>
            <p:ph type="pic" sz="quarter" idx="14"/>
          </p:nvPr>
        </p:nvSpPr>
        <p:spPr>
          <a:xfrm>
            <a:off x="6952530" y="1819166"/>
            <a:ext cx="4619742" cy="4088868"/>
          </a:xfrm>
        </p:spPr>
        <p:txBody>
          <a:bodyPr/>
          <a:lstStyle>
            <a:lvl1pPr marL="0" indent="0">
              <a:buNone/>
              <a:defRPr/>
            </a:lvl1pPr>
          </a:lstStyle>
          <a:p>
            <a:endParaRPr lang="en-US" dirty="0"/>
          </a:p>
        </p:txBody>
      </p:sp>
      <p:sp>
        <p:nvSpPr>
          <p:cNvPr id="11" name="TextBox 10">
            <a:extLst>
              <a:ext uri="{FF2B5EF4-FFF2-40B4-BE49-F238E27FC236}">
                <a16:creationId xmlns:a16="http://schemas.microsoft.com/office/drawing/2014/main" id="{0BA592A5-8BA7-DAC2-01B2-AB97F3A35C87}"/>
              </a:ext>
            </a:extLst>
          </p:cNvPr>
          <p:cNvSpPr txBox="1"/>
          <p:nvPr userDrawn="1"/>
        </p:nvSpPr>
        <p:spPr>
          <a:xfrm>
            <a:off x="757386" y="6385232"/>
            <a:ext cx="6098121" cy="240066"/>
          </a:xfrm>
          <a:prstGeom prst="rect">
            <a:avLst/>
          </a:prstGeom>
          <a:noFill/>
        </p:spPr>
        <p:txBody>
          <a:bodyPr wrap="square">
            <a:spAutoFit/>
          </a:bodyPr>
          <a:lstStyle/>
          <a:p>
            <a:pPr algn="l"/>
            <a:r>
              <a:rPr lang="en-IN" sz="96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27546324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B5409AF-39AF-232F-4C9D-882A53DFE384}"/>
              </a:ext>
            </a:extLst>
          </p:cNvPr>
          <p:cNvPicPr>
            <a:picLocks noChangeAspect="1"/>
          </p:cNvPicPr>
          <p:nvPr userDrawn="1"/>
        </p:nvPicPr>
        <p:blipFill>
          <a:blip r:embed="rId2">
            <a:alphaModFix amt="6000"/>
          </a:blip>
          <a:stretch>
            <a:fillRect/>
          </a:stretch>
        </p:blipFill>
        <p:spPr>
          <a:xfrm>
            <a:off x="3262" y="0"/>
            <a:ext cx="12192000" cy="6852257"/>
          </a:xfrm>
          <a:prstGeom prst="rect">
            <a:avLst/>
          </a:prstGeom>
        </p:spPr>
      </p:pic>
      <p:sp>
        <p:nvSpPr>
          <p:cNvPr id="2" name="Title 1"/>
          <p:cNvSpPr>
            <a:spLocks noGrp="1"/>
          </p:cNvSpPr>
          <p:nvPr>
            <p:ph type="title" hasCustomPrompt="1"/>
          </p:nvPr>
        </p:nvSpPr>
        <p:spPr>
          <a:xfrm>
            <a:off x="838199" y="1395475"/>
            <a:ext cx="4751526" cy="4088868"/>
          </a:xfrm>
        </p:spPr>
        <p:txBody>
          <a:bodyPr anchor="t">
            <a:normAutofit/>
          </a:bodyPr>
          <a:lstStyle>
            <a:lvl1pPr>
              <a:defRPr sz="4801" b="0" i="0" u="sng">
                <a:latin typeface="Futura Next Book" panose="020B0502020204020303" pitchFamily="34" charset="77"/>
              </a:defRPr>
            </a:lvl1pPr>
          </a:lstStyle>
          <a:p>
            <a:r>
              <a:rPr lang="en-GB" dirty="0"/>
              <a:t>at the end of this session:</a:t>
            </a:r>
            <a:endParaRPr lang="en-US" dirty="0"/>
          </a:p>
        </p:txBody>
      </p:sp>
      <p:sp>
        <p:nvSpPr>
          <p:cNvPr id="3" name="Content Placeholder 2"/>
          <p:cNvSpPr>
            <a:spLocks noGrp="1"/>
          </p:cNvSpPr>
          <p:nvPr>
            <p:ph idx="1"/>
          </p:nvPr>
        </p:nvSpPr>
        <p:spPr>
          <a:xfrm>
            <a:off x="6230639" y="1364712"/>
            <a:ext cx="5028960" cy="4088868"/>
          </a:xfrm>
        </p:spPr>
        <p:txBody>
          <a:bodyPr>
            <a:normAutofit/>
          </a:bodyPr>
          <a:lstStyle>
            <a:lvl1pPr>
              <a:defRPr sz="1440" b="0" i="0">
                <a:latin typeface="Futura Next Light" panose="020B0402020204020303" pitchFamily="34" charset="77"/>
              </a:defRPr>
            </a:lvl1pPr>
            <a:lvl2pPr>
              <a:defRPr sz="1280" b="0" i="0">
                <a:latin typeface="Futura Next Light" panose="020B0402020204020303" pitchFamily="34" charset="77"/>
              </a:defRPr>
            </a:lvl2pPr>
            <a:lvl3pPr>
              <a:defRPr sz="1120" b="0" i="0">
                <a:latin typeface="Futura Next Light" panose="020B0402020204020303" pitchFamily="34" charset="77"/>
              </a:defRPr>
            </a:lvl3pPr>
            <a:lvl4pPr>
              <a:defRPr sz="960" b="0" i="0">
                <a:latin typeface="Futura Next Light" panose="020B0402020204020303" pitchFamily="34" charset="77"/>
              </a:defRPr>
            </a:lvl4pPr>
            <a:lvl5pPr>
              <a:defRPr sz="960" b="0" i="0">
                <a:latin typeface="Futura Next Light" panose="020B0402020204020303" pitchFamily="34"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p:cNvSpPr>
            <a:spLocks noGrp="1"/>
          </p:cNvSpPr>
          <p:nvPr>
            <p:ph type="sldNum" sz="quarter" idx="12"/>
          </p:nvPr>
        </p:nvSpPr>
        <p:spPr>
          <a:xfrm>
            <a:off x="9169573" y="6311901"/>
            <a:ext cx="2743200" cy="368303"/>
          </a:xfrm>
        </p:spPr>
        <p:txBody>
          <a:bodyPr/>
          <a:lstStyle/>
          <a:p>
            <a:fld id="{51DC41D6-638F-0445-836B-B263E0D58B4B}" type="slidenum">
              <a:rPr lang="en-US" smtClean="0"/>
              <a:t>‹#›</a:t>
            </a:fld>
            <a:endParaRPr lang="en-US" dirty="0"/>
          </a:p>
        </p:txBody>
      </p:sp>
      <p:sp>
        <p:nvSpPr>
          <p:cNvPr id="8" name="Rectangle 7">
            <a:extLst>
              <a:ext uri="{FF2B5EF4-FFF2-40B4-BE49-F238E27FC236}">
                <a16:creationId xmlns:a16="http://schemas.microsoft.com/office/drawing/2014/main" id="{BA7C1BB6-788C-8ED3-FDA3-FCD2349B9F1F}"/>
              </a:ext>
            </a:extLst>
          </p:cNvPr>
          <p:cNvSpPr/>
          <p:nvPr userDrawn="1"/>
        </p:nvSpPr>
        <p:spPr>
          <a:xfrm>
            <a:off x="0" y="0"/>
            <a:ext cx="197285" cy="6858000"/>
          </a:xfrm>
          <a:prstGeom prst="rect">
            <a:avLst/>
          </a:prstGeom>
          <a:solidFill>
            <a:srgbClr val="FF7B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 dirty="0"/>
          </a:p>
        </p:txBody>
      </p:sp>
      <p:sp>
        <p:nvSpPr>
          <p:cNvPr id="17" name="Text Placeholder 16">
            <a:extLst>
              <a:ext uri="{FF2B5EF4-FFF2-40B4-BE49-F238E27FC236}">
                <a16:creationId xmlns:a16="http://schemas.microsoft.com/office/drawing/2014/main" id="{458A2B94-0213-22A2-F75E-776F45D7641B}"/>
              </a:ext>
            </a:extLst>
          </p:cNvPr>
          <p:cNvSpPr>
            <a:spLocks noGrp="1"/>
          </p:cNvSpPr>
          <p:nvPr>
            <p:ph type="body" sz="quarter" idx="13" hasCustomPrompt="1"/>
          </p:nvPr>
        </p:nvSpPr>
        <p:spPr>
          <a:xfrm>
            <a:off x="838198" y="348538"/>
            <a:ext cx="4595253" cy="231183"/>
          </a:xfrm>
        </p:spPr>
        <p:txBody>
          <a:bodyPr>
            <a:noAutofit/>
          </a:bodyPr>
          <a:lstStyle>
            <a:lvl1pPr marL="0" indent="0">
              <a:buNone/>
              <a:defRPr sz="1440" b="0" i="0">
                <a:latin typeface="Futura Next Book" panose="020B0502020204020303" pitchFamily="34" charset="77"/>
              </a:defRPr>
            </a:lvl1pPr>
            <a:lvl2pPr marL="457184" indent="0">
              <a:buNone/>
              <a:defRPr sz="1440"/>
            </a:lvl2pPr>
            <a:lvl3pPr marL="914368" indent="0">
              <a:buNone/>
              <a:defRPr sz="1440"/>
            </a:lvl3pPr>
            <a:lvl4pPr marL="1371552" indent="0">
              <a:buNone/>
              <a:defRPr sz="1440"/>
            </a:lvl4pPr>
            <a:lvl5pPr marL="1828737" indent="0">
              <a:buNone/>
              <a:defRPr sz="1440"/>
            </a:lvl5pPr>
          </a:lstStyle>
          <a:p>
            <a:pPr lvl="0"/>
            <a:r>
              <a:rPr lang="en-GB" dirty="0"/>
              <a:t>Course title goes ere</a:t>
            </a:r>
          </a:p>
        </p:txBody>
      </p:sp>
      <p:sp>
        <p:nvSpPr>
          <p:cNvPr id="11" name="TextBox 10">
            <a:extLst>
              <a:ext uri="{FF2B5EF4-FFF2-40B4-BE49-F238E27FC236}">
                <a16:creationId xmlns:a16="http://schemas.microsoft.com/office/drawing/2014/main" id="{0BA592A5-8BA7-DAC2-01B2-AB97F3A35C87}"/>
              </a:ext>
            </a:extLst>
          </p:cNvPr>
          <p:cNvSpPr txBox="1"/>
          <p:nvPr userDrawn="1"/>
        </p:nvSpPr>
        <p:spPr>
          <a:xfrm>
            <a:off x="757386" y="6385232"/>
            <a:ext cx="6098121" cy="240066"/>
          </a:xfrm>
          <a:prstGeom prst="rect">
            <a:avLst/>
          </a:prstGeom>
          <a:noFill/>
        </p:spPr>
        <p:txBody>
          <a:bodyPr wrap="square">
            <a:spAutoFit/>
          </a:bodyPr>
          <a:lstStyle/>
          <a:p>
            <a:pPr algn="l"/>
            <a:r>
              <a:rPr lang="en-IN" sz="96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275597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 Re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2D23D815-5831-B842-B6A7-4A74C2DE8B84}"/>
              </a:ext>
            </a:extLst>
          </p:cNvPr>
          <p:cNvSpPr>
            <a:spLocks noGrp="1"/>
          </p:cNvSpPr>
          <p:nvPr>
            <p:ph type="sldNum" sz="quarter" idx="10"/>
          </p:nvPr>
        </p:nvSpPr>
        <p:spPr/>
        <p:txBody>
          <a:bodyPr/>
          <a:lstStyle>
            <a:lvl1pPr>
              <a:defRPr>
                <a:solidFill>
                  <a:schemeClr val="accent1"/>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9C91807C-A807-9B42-949D-0838F55D013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Tree>
    <p:extLst>
      <p:ext uri="{BB962C8B-B14F-4D97-AF65-F5344CB8AC3E}">
        <p14:creationId xmlns:p14="http://schemas.microsoft.com/office/powerpoint/2010/main" val="37739193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rgbClr val="141414"/>
        </a:solidFill>
        <a:effectLst/>
      </p:bgPr>
    </p:bg>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C2D0C8BB-8A7C-0796-DD6E-549A64076526}"/>
              </a:ext>
            </a:extLst>
          </p:cNvPr>
          <p:cNvPicPr>
            <a:picLocks noChangeAspect="1"/>
          </p:cNvPicPr>
          <p:nvPr userDrawn="1"/>
        </p:nvPicPr>
        <p:blipFill>
          <a:blip r:embed="rId2">
            <a:alphaModFix amt="11000"/>
          </a:blip>
          <a:stretch>
            <a:fillRect/>
          </a:stretch>
        </p:blipFill>
        <p:spPr>
          <a:xfrm>
            <a:off x="3262" y="0"/>
            <a:ext cx="12192000" cy="6852257"/>
          </a:xfrm>
          <a:prstGeom prst="rect">
            <a:avLst/>
          </a:prstGeom>
        </p:spPr>
      </p:pic>
      <p:sp>
        <p:nvSpPr>
          <p:cNvPr id="6" name="Slide Number Placeholder 5"/>
          <p:cNvSpPr>
            <a:spLocks noGrp="1"/>
          </p:cNvSpPr>
          <p:nvPr>
            <p:ph type="sldNum" sz="quarter" idx="12"/>
          </p:nvPr>
        </p:nvSpPr>
        <p:spPr>
          <a:xfrm>
            <a:off x="9012085" y="6356350"/>
            <a:ext cx="2743200" cy="365125"/>
          </a:xfrm>
        </p:spPr>
        <p:txBody>
          <a:bodyPr/>
          <a:lstStyle>
            <a:lvl1pPr>
              <a:defRPr sz="880" b="0" i="0">
                <a:solidFill>
                  <a:schemeClr val="bg1"/>
                </a:solidFill>
                <a:latin typeface="Futura Next Light" panose="020B0402020204020303" pitchFamily="34" charset="77"/>
              </a:defRPr>
            </a:lvl1pPr>
          </a:lstStyle>
          <a:p>
            <a:fld id="{51DC41D6-638F-0445-836B-B263E0D58B4B}" type="slidenum">
              <a:rPr lang="en-US" smtClean="0"/>
              <a:pPr/>
              <a:t>‹#›</a:t>
            </a:fld>
            <a:endParaRPr lang="en-US" dirty="0"/>
          </a:p>
        </p:txBody>
      </p:sp>
      <p:pic>
        <p:nvPicPr>
          <p:cNvPr id="14" name="Picture 13">
            <a:extLst>
              <a:ext uri="{FF2B5EF4-FFF2-40B4-BE49-F238E27FC236}">
                <a16:creationId xmlns:a16="http://schemas.microsoft.com/office/drawing/2014/main" id="{1A43FCC6-9524-B6C6-CAF2-866B15D59047}"/>
              </a:ext>
            </a:extLst>
          </p:cNvPr>
          <p:cNvPicPr>
            <a:picLocks noChangeAspect="1"/>
          </p:cNvPicPr>
          <p:nvPr userDrawn="1"/>
        </p:nvPicPr>
        <p:blipFill>
          <a:blip r:embed="rId3"/>
          <a:stretch>
            <a:fillRect/>
          </a:stretch>
        </p:blipFill>
        <p:spPr>
          <a:xfrm>
            <a:off x="4568627" y="4622732"/>
            <a:ext cx="2601525" cy="1872347"/>
          </a:xfrm>
          <a:prstGeom prst="rect">
            <a:avLst/>
          </a:prstGeom>
        </p:spPr>
      </p:pic>
      <p:sp>
        <p:nvSpPr>
          <p:cNvPr id="15" name="Rounded Rectangle 14">
            <a:extLst>
              <a:ext uri="{FF2B5EF4-FFF2-40B4-BE49-F238E27FC236}">
                <a16:creationId xmlns:a16="http://schemas.microsoft.com/office/drawing/2014/main" id="{5C4CED9B-1F91-4D21-B2E2-DB1A2E7EC235}"/>
              </a:ext>
            </a:extLst>
          </p:cNvPr>
          <p:cNvSpPr/>
          <p:nvPr userDrawn="1"/>
        </p:nvSpPr>
        <p:spPr>
          <a:xfrm>
            <a:off x="806708" y="838727"/>
            <a:ext cx="1414847" cy="356905"/>
          </a:xfrm>
          <a:prstGeom prst="roundRect">
            <a:avLst>
              <a:gd name="adj" fmla="val 50000"/>
            </a:avLst>
          </a:prstGeom>
          <a:solidFill>
            <a:srgbClr val="FFE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 dirty="0"/>
          </a:p>
        </p:txBody>
      </p:sp>
      <p:sp>
        <p:nvSpPr>
          <p:cNvPr id="17" name="TextBox 16">
            <a:extLst>
              <a:ext uri="{FF2B5EF4-FFF2-40B4-BE49-F238E27FC236}">
                <a16:creationId xmlns:a16="http://schemas.microsoft.com/office/drawing/2014/main" id="{9132A485-BA22-6580-4159-1FB84844580C}"/>
              </a:ext>
            </a:extLst>
          </p:cNvPr>
          <p:cNvSpPr txBox="1"/>
          <p:nvPr userDrawn="1"/>
        </p:nvSpPr>
        <p:spPr>
          <a:xfrm>
            <a:off x="945655" y="881732"/>
            <a:ext cx="1186680" cy="437043"/>
          </a:xfrm>
          <a:prstGeom prst="rect">
            <a:avLst/>
          </a:prstGeom>
          <a:noFill/>
        </p:spPr>
        <p:txBody>
          <a:bodyPr wrap="square">
            <a:spAutoFit/>
          </a:bodyPr>
          <a:lstStyle/>
          <a:p>
            <a:pPr algn="ctr"/>
            <a:r>
              <a:rPr lang="en-IN" sz="1120" b="0" i="0" kern="0" baseline="0" dirty="0">
                <a:solidFill>
                  <a:srgbClr val="000000"/>
                </a:solidFill>
                <a:effectLst/>
                <a:latin typeface="Futura Next Book" panose="020B0502020204020303" pitchFamily="34" charset="77"/>
              </a:rPr>
              <a:t>user</a:t>
            </a:r>
            <a:r>
              <a:rPr lang="en-IN" sz="1120" b="0" i="0" dirty="0">
                <a:solidFill>
                  <a:srgbClr val="000000"/>
                </a:solidFill>
                <a:effectLst/>
                <a:latin typeface="Futura Next Book" panose="020B0502020204020303" pitchFamily="34" charset="77"/>
              </a:rPr>
              <a:t> experience</a:t>
            </a:r>
          </a:p>
        </p:txBody>
      </p:sp>
      <p:sp>
        <p:nvSpPr>
          <p:cNvPr id="2" name="Title 1">
            <a:extLst>
              <a:ext uri="{FF2B5EF4-FFF2-40B4-BE49-F238E27FC236}">
                <a16:creationId xmlns:a16="http://schemas.microsoft.com/office/drawing/2014/main" id="{6D84DD34-9100-C1EF-C064-DA361585DE50}"/>
              </a:ext>
            </a:extLst>
          </p:cNvPr>
          <p:cNvSpPr>
            <a:spLocks noGrp="1"/>
          </p:cNvSpPr>
          <p:nvPr>
            <p:ph type="title" hasCustomPrompt="1"/>
          </p:nvPr>
        </p:nvSpPr>
        <p:spPr>
          <a:xfrm>
            <a:off x="838200" y="1681094"/>
            <a:ext cx="6700810" cy="2867758"/>
          </a:xfrm>
        </p:spPr>
        <p:txBody>
          <a:bodyPr anchor="t">
            <a:normAutofit/>
          </a:bodyPr>
          <a:lstStyle>
            <a:lvl1pPr>
              <a:defRPr sz="6401" b="0" i="0" u="sng">
                <a:solidFill>
                  <a:schemeClr val="bg1"/>
                </a:solidFill>
                <a:latin typeface="Futura Next Book" panose="020B0502020204020303" pitchFamily="34" charset="77"/>
              </a:defRPr>
            </a:lvl1pPr>
          </a:lstStyle>
          <a:p>
            <a:r>
              <a:rPr lang="en-GB" dirty="0"/>
              <a:t>click to edit master title style</a:t>
            </a:r>
            <a:endParaRPr lang="en-US" dirty="0"/>
          </a:p>
        </p:txBody>
      </p:sp>
      <p:sp>
        <p:nvSpPr>
          <p:cNvPr id="11" name="Text Placeholder 16">
            <a:extLst>
              <a:ext uri="{FF2B5EF4-FFF2-40B4-BE49-F238E27FC236}">
                <a16:creationId xmlns:a16="http://schemas.microsoft.com/office/drawing/2014/main" id="{F7F4C614-7240-A23F-AC49-9E64CC24EF9B}"/>
              </a:ext>
            </a:extLst>
          </p:cNvPr>
          <p:cNvSpPr>
            <a:spLocks noGrp="1"/>
          </p:cNvSpPr>
          <p:nvPr>
            <p:ph type="body" sz="quarter" idx="14" hasCustomPrompt="1"/>
          </p:nvPr>
        </p:nvSpPr>
        <p:spPr>
          <a:xfrm>
            <a:off x="838200" y="4803131"/>
            <a:ext cx="4595253" cy="231183"/>
          </a:xfrm>
        </p:spPr>
        <p:txBody>
          <a:bodyPr>
            <a:noAutofit/>
          </a:bodyPr>
          <a:lstStyle>
            <a:lvl1pPr marL="0" indent="0">
              <a:buNone/>
              <a:defRPr sz="1280" b="0" i="0">
                <a:solidFill>
                  <a:schemeClr val="bg1">
                    <a:lumMod val="75000"/>
                  </a:schemeClr>
                </a:solidFill>
                <a:latin typeface="Futura Next Light" panose="020B0402020204020303" pitchFamily="34" charset="77"/>
              </a:defRPr>
            </a:lvl1pPr>
            <a:lvl2pPr marL="457184" indent="0">
              <a:buNone/>
              <a:defRPr sz="1440"/>
            </a:lvl2pPr>
            <a:lvl3pPr marL="914368" indent="0">
              <a:buNone/>
              <a:defRPr sz="1440"/>
            </a:lvl3pPr>
            <a:lvl4pPr marL="1371552" indent="0">
              <a:buNone/>
              <a:defRPr sz="1440"/>
            </a:lvl4pPr>
            <a:lvl5pPr marL="1828737" indent="0">
              <a:buNone/>
              <a:defRPr sz="1440"/>
            </a:lvl5pPr>
          </a:lstStyle>
          <a:p>
            <a:pPr lvl="0"/>
            <a:r>
              <a:rPr lang="en-GB" dirty="0"/>
              <a:t>duration : 45 mins</a:t>
            </a:r>
          </a:p>
        </p:txBody>
      </p:sp>
      <p:sp>
        <p:nvSpPr>
          <p:cNvPr id="18" name="Text Placeholder 16">
            <a:extLst>
              <a:ext uri="{FF2B5EF4-FFF2-40B4-BE49-F238E27FC236}">
                <a16:creationId xmlns:a16="http://schemas.microsoft.com/office/drawing/2014/main" id="{A95BDC37-299D-55AE-998A-7B6542B6D8AF}"/>
              </a:ext>
            </a:extLst>
          </p:cNvPr>
          <p:cNvSpPr>
            <a:spLocks noGrp="1"/>
          </p:cNvSpPr>
          <p:nvPr>
            <p:ph type="body" sz="quarter" idx="15" hasCustomPrompt="1"/>
          </p:nvPr>
        </p:nvSpPr>
        <p:spPr>
          <a:xfrm>
            <a:off x="838200" y="5094800"/>
            <a:ext cx="4595253" cy="221640"/>
          </a:xfrm>
        </p:spPr>
        <p:txBody>
          <a:bodyPr>
            <a:noAutofit/>
          </a:bodyPr>
          <a:lstStyle>
            <a:lvl1pPr marL="0" indent="0">
              <a:buNone/>
              <a:defRPr sz="1280" b="0" i="0">
                <a:solidFill>
                  <a:schemeClr val="bg1">
                    <a:lumMod val="75000"/>
                  </a:schemeClr>
                </a:solidFill>
                <a:latin typeface="Futura Next Light" panose="020B0402020204020303" pitchFamily="34" charset="77"/>
              </a:defRPr>
            </a:lvl1pPr>
            <a:lvl2pPr marL="457184" indent="0">
              <a:buNone/>
              <a:defRPr sz="1440"/>
            </a:lvl2pPr>
            <a:lvl3pPr marL="914368" indent="0">
              <a:buNone/>
              <a:defRPr sz="1440"/>
            </a:lvl3pPr>
            <a:lvl4pPr marL="1371552" indent="0">
              <a:buNone/>
              <a:defRPr sz="1440"/>
            </a:lvl4pPr>
            <a:lvl5pPr marL="1828737" indent="0">
              <a:buNone/>
              <a:defRPr sz="1440"/>
            </a:lvl5pPr>
          </a:lstStyle>
          <a:p>
            <a:pPr lvl="0"/>
            <a:r>
              <a:rPr lang="en-GB" dirty="0"/>
              <a:t>session by: Chetan </a:t>
            </a:r>
            <a:r>
              <a:rPr lang="en-GB" dirty="0" err="1"/>
              <a:t>syal</a:t>
            </a:r>
            <a:r>
              <a:rPr lang="en-GB" dirty="0"/>
              <a:t>, Dhiraj more</a:t>
            </a:r>
          </a:p>
        </p:txBody>
      </p:sp>
      <p:sp>
        <p:nvSpPr>
          <p:cNvPr id="23" name="TextBox 22">
            <a:extLst>
              <a:ext uri="{FF2B5EF4-FFF2-40B4-BE49-F238E27FC236}">
                <a16:creationId xmlns:a16="http://schemas.microsoft.com/office/drawing/2014/main" id="{94EEAB92-3E2E-84E0-8864-4F2492322A85}"/>
              </a:ext>
            </a:extLst>
          </p:cNvPr>
          <p:cNvSpPr txBox="1"/>
          <p:nvPr userDrawn="1"/>
        </p:nvSpPr>
        <p:spPr>
          <a:xfrm>
            <a:off x="806708" y="6333924"/>
            <a:ext cx="6098121" cy="240066"/>
          </a:xfrm>
          <a:prstGeom prst="rect">
            <a:avLst/>
          </a:prstGeom>
          <a:noFill/>
        </p:spPr>
        <p:txBody>
          <a:bodyPr wrap="square">
            <a:spAutoFit/>
          </a:bodyPr>
          <a:lstStyle/>
          <a:p>
            <a:pPr algn="l"/>
            <a:r>
              <a:rPr lang="en-IN" sz="960" b="0" i="0" dirty="0">
                <a:solidFill>
                  <a:schemeClr val="bg1">
                    <a:lumMod val="8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19105497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8F1F2A12-F5C6-3D5D-326E-43834E291776}"/>
              </a:ext>
            </a:extLst>
          </p:cNvPr>
          <p:cNvPicPr>
            <a:picLocks noChangeAspect="1"/>
          </p:cNvPicPr>
          <p:nvPr userDrawn="1"/>
        </p:nvPicPr>
        <p:blipFill>
          <a:blip r:embed="rId2">
            <a:alphaModFix amt="6000"/>
          </a:blip>
          <a:stretch>
            <a:fillRect/>
          </a:stretch>
        </p:blipFill>
        <p:spPr>
          <a:xfrm>
            <a:off x="3262" y="0"/>
            <a:ext cx="12192000" cy="6852257"/>
          </a:xfrm>
          <a:prstGeom prst="rect">
            <a:avLst/>
          </a:prstGeom>
        </p:spPr>
      </p:pic>
      <p:pic>
        <p:nvPicPr>
          <p:cNvPr id="11" name="Picture 10" descr="Background pattern&#10;&#10;Description automatically generated">
            <a:extLst>
              <a:ext uri="{FF2B5EF4-FFF2-40B4-BE49-F238E27FC236}">
                <a16:creationId xmlns:a16="http://schemas.microsoft.com/office/drawing/2014/main" id="{0A5F7465-88CD-0202-E515-B3DC28B66F15}"/>
              </a:ext>
            </a:extLst>
          </p:cNvPr>
          <p:cNvPicPr>
            <a:picLocks noChangeAspect="1"/>
          </p:cNvPicPr>
          <p:nvPr userDrawn="1"/>
        </p:nvPicPr>
        <p:blipFill>
          <a:blip r:embed="rId2">
            <a:alphaModFix amt="6000"/>
          </a:blip>
          <a:stretch>
            <a:fillRect/>
          </a:stretch>
        </p:blipFill>
        <p:spPr>
          <a:xfrm>
            <a:off x="0" y="5743"/>
            <a:ext cx="12192000" cy="6852257"/>
          </a:xfrm>
          <a:prstGeom prst="rect">
            <a:avLst/>
          </a:prstGeom>
        </p:spPr>
      </p:pic>
      <p:sp>
        <p:nvSpPr>
          <p:cNvPr id="2" name="Title 1"/>
          <p:cNvSpPr>
            <a:spLocks noGrp="1"/>
          </p:cNvSpPr>
          <p:nvPr>
            <p:ph type="title" hasCustomPrompt="1"/>
          </p:nvPr>
        </p:nvSpPr>
        <p:spPr>
          <a:xfrm>
            <a:off x="838200" y="838527"/>
            <a:ext cx="10614243" cy="852162"/>
          </a:xfrm>
        </p:spPr>
        <p:txBody>
          <a:bodyPr anchor="t">
            <a:normAutofit/>
          </a:bodyPr>
          <a:lstStyle>
            <a:lvl1pPr>
              <a:defRPr sz="2560" b="0" i="0" u="sng">
                <a:latin typeface="Futura Next Book" panose="020B0502020204020303" pitchFamily="34" charset="77"/>
              </a:defRPr>
            </a:lvl1p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1280" b="0" i="0">
                <a:latin typeface="Futura Next Book" panose="020B0502020204020303" pitchFamily="34" charset="77"/>
              </a:defRPr>
            </a:lvl1pPr>
            <a:lvl2pPr>
              <a:defRPr sz="1120" b="0" i="0">
                <a:latin typeface="Futura Next Book" panose="020B0502020204020303" pitchFamily="34" charset="77"/>
              </a:defRPr>
            </a:lvl2pPr>
            <a:lvl3pPr>
              <a:defRPr sz="960" b="0" i="0">
                <a:latin typeface="Futura Next Book" panose="020B0502020204020303" pitchFamily="34" charset="77"/>
              </a:defRPr>
            </a:lvl3pPr>
            <a:lvl4pPr>
              <a:defRPr sz="960" b="0" i="0">
                <a:latin typeface="Futura Next Book" panose="020B0502020204020303" pitchFamily="34" charset="77"/>
              </a:defRPr>
            </a:lvl4pPr>
            <a:lvl5pPr>
              <a:defRPr sz="960" b="0" i="0">
                <a:latin typeface="Futura Next Book" panose="020B0502020204020303" pitchFamily="34"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Slide Number Placeholder 6"/>
          <p:cNvSpPr>
            <a:spLocks noGrp="1"/>
          </p:cNvSpPr>
          <p:nvPr>
            <p:ph type="sldNum" sz="quarter" idx="12"/>
          </p:nvPr>
        </p:nvSpPr>
        <p:spPr>
          <a:xfrm>
            <a:off x="9177792" y="6310312"/>
            <a:ext cx="2743200" cy="365125"/>
          </a:xfrm>
        </p:spPr>
        <p:txBody>
          <a:bodyPr/>
          <a:lstStyle>
            <a:lvl1pPr>
              <a:defRPr sz="960" b="0" i="0">
                <a:solidFill>
                  <a:schemeClr val="tx1">
                    <a:lumMod val="85000"/>
                    <a:lumOff val="15000"/>
                  </a:schemeClr>
                </a:solidFill>
                <a:latin typeface="Futura Next Light" panose="020B0402020204020303" pitchFamily="34" charset="77"/>
              </a:defRPr>
            </a:lvl1pPr>
          </a:lstStyle>
          <a:p>
            <a:fld id="{51DC41D6-638F-0445-836B-B263E0D58B4B}" type="slidenum">
              <a:rPr lang="en-US" smtClean="0"/>
              <a:pPr/>
              <a:t>‹#›</a:t>
            </a:fld>
            <a:endParaRPr lang="en-US" dirty="0"/>
          </a:p>
        </p:txBody>
      </p:sp>
      <p:sp>
        <p:nvSpPr>
          <p:cNvPr id="8" name="Rectangle 7">
            <a:extLst>
              <a:ext uri="{FF2B5EF4-FFF2-40B4-BE49-F238E27FC236}">
                <a16:creationId xmlns:a16="http://schemas.microsoft.com/office/drawing/2014/main" id="{11533707-37B2-CB5C-C219-B928A1723660}"/>
              </a:ext>
            </a:extLst>
          </p:cNvPr>
          <p:cNvSpPr/>
          <p:nvPr userDrawn="1"/>
        </p:nvSpPr>
        <p:spPr>
          <a:xfrm>
            <a:off x="0" y="0"/>
            <a:ext cx="197285" cy="6858000"/>
          </a:xfrm>
          <a:prstGeom prst="rect">
            <a:avLst/>
          </a:prstGeom>
          <a:solidFill>
            <a:srgbClr val="FFE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 dirty="0"/>
          </a:p>
        </p:txBody>
      </p:sp>
      <p:sp>
        <p:nvSpPr>
          <p:cNvPr id="9" name="Content Placeholder 2">
            <a:extLst>
              <a:ext uri="{FF2B5EF4-FFF2-40B4-BE49-F238E27FC236}">
                <a16:creationId xmlns:a16="http://schemas.microsoft.com/office/drawing/2014/main" id="{140E5AFE-8E1A-524D-399D-CBDF31DAFD7A}"/>
              </a:ext>
            </a:extLst>
          </p:cNvPr>
          <p:cNvSpPr>
            <a:spLocks noGrp="1"/>
          </p:cNvSpPr>
          <p:nvPr>
            <p:ph sz="half" idx="13"/>
          </p:nvPr>
        </p:nvSpPr>
        <p:spPr>
          <a:xfrm>
            <a:off x="6270843" y="1825625"/>
            <a:ext cx="5181600" cy="4351338"/>
          </a:xfrm>
        </p:spPr>
        <p:txBody>
          <a:bodyPr>
            <a:normAutofit/>
          </a:bodyPr>
          <a:lstStyle>
            <a:lvl1pPr>
              <a:defRPr sz="1280" b="0" i="0">
                <a:latin typeface="Futura Next Book" panose="020B0502020204020303" pitchFamily="34" charset="77"/>
              </a:defRPr>
            </a:lvl1pPr>
            <a:lvl2pPr>
              <a:defRPr sz="1120" b="0" i="0">
                <a:latin typeface="Futura Next Book" panose="020B0502020204020303" pitchFamily="34" charset="77"/>
              </a:defRPr>
            </a:lvl2pPr>
            <a:lvl3pPr>
              <a:defRPr sz="960" b="0" i="0">
                <a:latin typeface="Futura Next Book" panose="020B0502020204020303" pitchFamily="34" charset="77"/>
              </a:defRPr>
            </a:lvl3pPr>
            <a:lvl4pPr>
              <a:defRPr sz="960" b="0" i="0">
                <a:latin typeface="Futura Next Book" panose="020B0502020204020303" pitchFamily="34" charset="77"/>
              </a:defRPr>
            </a:lvl4pPr>
            <a:lvl5pPr>
              <a:defRPr sz="960" b="0" i="0">
                <a:latin typeface="Futura Next Book" panose="020B0502020204020303" pitchFamily="34"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16">
            <a:extLst>
              <a:ext uri="{FF2B5EF4-FFF2-40B4-BE49-F238E27FC236}">
                <a16:creationId xmlns:a16="http://schemas.microsoft.com/office/drawing/2014/main" id="{864E2DE8-A187-215A-89BD-A0B6758C286A}"/>
              </a:ext>
            </a:extLst>
          </p:cNvPr>
          <p:cNvSpPr>
            <a:spLocks noGrp="1"/>
          </p:cNvSpPr>
          <p:nvPr>
            <p:ph type="body" sz="quarter" idx="14" hasCustomPrompt="1"/>
          </p:nvPr>
        </p:nvSpPr>
        <p:spPr>
          <a:xfrm>
            <a:off x="838198" y="348538"/>
            <a:ext cx="4595253" cy="231183"/>
          </a:xfrm>
        </p:spPr>
        <p:txBody>
          <a:bodyPr>
            <a:noAutofit/>
          </a:bodyPr>
          <a:lstStyle>
            <a:lvl1pPr marL="0" indent="0">
              <a:buNone/>
              <a:defRPr sz="1440" b="0" i="0">
                <a:latin typeface="Futura Next Book" panose="020B0502020204020303" pitchFamily="34" charset="77"/>
              </a:defRPr>
            </a:lvl1pPr>
            <a:lvl2pPr marL="457184" indent="0">
              <a:buNone/>
              <a:defRPr sz="1440"/>
            </a:lvl2pPr>
            <a:lvl3pPr marL="914368" indent="0">
              <a:buNone/>
              <a:defRPr sz="1440"/>
            </a:lvl3pPr>
            <a:lvl4pPr marL="1371552" indent="0">
              <a:buNone/>
              <a:defRPr sz="1440"/>
            </a:lvl4pPr>
            <a:lvl5pPr marL="1828737" indent="0">
              <a:buNone/>
              <a:defRPr sz="1440"/>
            </a:lvl5pPr>
          </a:lstStyle>
          <a:p>
            <a:pPr lvl="0"/>
            <a:r>
              <a:rPr lang="en-GB" dirty="0"/>
              <a:t>course title goes ere</a:t>
            </a:r>
          </a:p>
        </p:txBody>
      </p:sp>
      <p:sp>
        <p:nvSpPr>
          <p:cNvPr id="6" name="TextBox 5">
            <a:extLst>
              <a:ext uri="{FF2B5EF4-FFF2-40B4-BE49-F238E27FC236}">
                <a16:creationId xmlns:a16="http://schemas.microsoft.com/office/drawing/2014/main" id="{AFDF476A-D8E4-69BB-3FFC-37A1C1BA53D4}"/>
              </a:ext>
            </a:extLst>
          </p:cNvPr>
          <p:cNvSpPr txBox="1"/>
          <p:nvPr userDrawn="1"/>
        </p:nvSpPr>
        <p:spPr>
          <a:xfrm>
            <a:off x="757386" y="6385232"/>
            <a:ext cx="6098121" cy="240066"/>
          </a:xfrm>
          <a:prstGeom prst="rect">
            <a:avLst/>
          </a:prstGeom>
          <a:noFill/>
        </p:spPr>
        <p:txBody>
          <a:bodyPr wrap="square">
            <a:spAutoFit/>
          </a:bodyPr>
          <a:lstStyle/>
          <a:p>
            <a:pPr algn="l"/>
            <a:r>
              <a:rPr lang="en-IN" sz="96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16663636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B5409AF-39AF-232F-4C9D-882A53DFE384}"/>
              </a:ext>
            </a:extLst>
          </p:cNvPr>
          <p:cNvPicPr>
            <a:picLocks noChangeAspect="1"/>
          </p:cNvPicPr>
          <p:nvPr userDrawn="1"/>
        </p:nvPicPr>
        <p:blipFill>
          <a:blip r:embed="rId2">
            <a:alphaModFix amt="6000"/>
          </a:blip>
          <a:stretch>
            <a:fillRect/>
          </a:stretch>
        </p:blipFill>
        <p:spPr>
          <a:xfrm>
            <a:off x="3262" y="0"/>
            <a:ext cx="12192000" cy="6852257"/>
          </a:xfrm>
          <a:prstGeom prst="rect">
            <a:avLst/>
          </a:prstGeom>
        </p:spPr>
      </p:pic>
      <p:sp>
        <p:nvSpPr>
          <p:cNvPr id="2" name="Title 1"/>
          <p:cNvSpPr>
            <a:spLocks noGrp="1"/>
          </p:cNvSpPr>
          <p:nvPr>
            <p:ph type="title" hasCustomPrompt="1"/>
          </p:nvPr>
        </p:nvSpPr>
        <p:spPr>
          <a:xfrm>
            <a:off x="838198" y="756319"/>
            <a:ext cx="10515600" cy="805642"/>
          </a:xfrm>
        </p:spPr>
        <p:txBody>
          <a:bodyPr>
            <a:normAutofit/>
          </a:bodyPr>
          <a:lstStyle>
            <a:lvl1pPr>
              <a:defRPr sz="2880" b="0" i="0" u="sng">
                <a:latin typeface="Futura Next Book" panose="020B0502020204020303" pitchFamily="34" charset="77"/>
              </a:defRPr>
            </a:lvl1pPr>
          </a:lstStyle>
          <a:p>
            <a:r>
              <a:rPr lang="en-GB" dirty="0"/>
              <a:t>course module </a:t>
            </a:r>
            <a:r>
              <a:rPr lang="en-GB" dirty="0" err="1"/>
              <a:t>tite</a:t>
            </a:r>
            <a:endParaRPr lang="en-US" dirty="0"/>
          </a:p>
        </p:txBody>
      </p:sp>
      <p:sp>
        <p:nvSpPr>
          <p:cNvPr id="3" name="Content Placeholder 2"/>
          <p:cNvSpPr>
            <a:spLocks noGrp="1"/>
          </p:cNvSpPr>
          <p:nvPr>
            <p:ph idx="1"/>
          </p:nvPr>
        </p:nvSpPr>
        <p:spPr>
          <a:xfrm>
            <a:off x="838198" y="1677054"/>
            <a:ext cx="10515600" cy="4219106"/>
          </a:xfrm>
        </p:spPr>
        <p:txBody>
          <a:bodyPr>
            <a:normAutofit/>
          </a:bodyPr>
          <a:lstStyle>
            <a:lvl1pPr>
              <a:defRPr sz="1440" b="0" i="0">
                <a:latin typeface="Futura Next Book" panose="020B0502020204020303" pitchFamily="34" charset="77"/>
              </a:defRPr>
            </a:lvl1pPr>
            <a:lvl2pPr>
              <a:defRPr sz="1280" b="0" i="0">
                <a:latin typeface="Futura Next Book" panose="020B0502020204020303" pitchFamily="34" charset="77"/>
              </a:defRPr>
            </a:lvl2pPr>
            <a:lvl3pPr>
              <a:defRPr sz="1120" b="0" i="0">
                <a:latin typeface="Futura Next Book" panose="020B0502020204020303" pitchFamily="34" charset="77"/>
              </a:defRPr>
            </a:lvl3pPr>
            <a:lvl4pPr>
              <a:defRPr sz="960" b="0" i="0">
                <a:latin typeface="Futura Next Book" panose="020B0502020204020303" pitchFamily="34" charset="77"/>
              </a:defRPr>
            </a:lvl4pPr>
            <a:lvl5pPr>
              <a:defRPr sz="960" b="0" i="0">
                <a:latin typeface="Futura Next Book" panose="020B0502020204020303" pitchFamily="34"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p:cNvSpPr>
            <a:spLocks noGrp="1"/>
          </p:cNvSpPr>
          <p:nvPr>
            <p:ph type="sldNum" sz="quarter" idx="12"/>
          </p:nvPr>
        </p:nvSpPr>
        <p:spPr>
          <a:xfrm>
            <a:off x="9169573" y="6311901"/>
            <a:ext cx="2743200" cy="368303"/>
          </a:xfrm>
        </p:spPr>
        <p:txBody>
          <a:bodyPr/>
          <a:lstStyle/>
          <a:p>
            <a:fld id="{51DC41D6-638F-0445-836B-B263E0D58B4B}" type="slidenum">
              <a:rPr lang="en-US" smtClean="0"/>
              <a:t>‹#›</a:t>
            </a:fld>
            <a:endParaRPr lang="en-US" dirty="0"/>
          </a:p>
        </p:txBody>
      </p:sp>
      <p:sp>
        <p:nvSpPr>
          <p:cNvPr id="8" name="Rectangle 7">
            <a:extLst>
              <a:ext uri="{FF2B5EF4-FFF2-40B4-BE49-F238E27FC236}">
                <a16:creationId xmlns:a16="http://schemas.microsoft.com/office/drawing/2014/main" id="{BA7C1BB6-788C-8ED3-FDA3-FCD2349B9F1F}"/>
              </a:ext>
            </a:extLst>
          </p:cNvPr>
          <p:cNvSpPr/>
          <p:nvPr userDrawn="1"/>
        </p:nvSpPr>
        <p:spPr>
          <a:xfrm>
            <a:off x="0" y="0"/>
            <a:ext cx="197285" cy="6858000"/>
          </a:xfrm>
          <a:prstGeom prst="rect">
            <a:avLst/>
          </a:prstGeom>
          <a:solidFill>
            <a:srgbClr val="FFE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 dirty="0"/>
          </a:p>
        </p:txBody>
      </p:sp>
      <p:sp>
        <p:nvSpPr>
          <p:cNvPr id="17" name="Text Placeholder 16">
            <a:extLst>
              <a:ext uri="{FF2B5EF4-FFF2-40B4-BE49-F238E27FC236}">
                <a16:creationId xmlns:a16="http://schemas.microsoft.com/office/drawing/2014/main" id="{458A2B94-0213-22A2-F75E-776F45D7641B}"/>
              </a:ext>
            </a:extLst>
          </p:cNvPr>
          <p:cNvSpPr>
            <a:spLocks noGrp="1"/>
          </p:cNvSpPr>
          <p:nvPr>
            <p:ph type="body" sz="quarter" idx="13" hasCustomPrompt="1"/>
          </p:nvPr>
        </p:nvSpPr>
        <p:spPr>
          <a:xfrm>
            <a:off x="838198" y="348538"/>
            <a:ext cx="4595253" cy="231183"/>
          </a:xfrm>
        </p:spPr>
        <p:txBody>
          <a:bodyPr>
            <a:noAutofit/>
          </a:bodyPr>
          <a:lstStyle>
            <a:lvl1pPr marL="0" indent="0">
              <a:buNone/>
              <a:defRPr sz="1440" b="0" i="0">
                <a:latin typeface="Futura Next Book" panose="020B0502020204020303" pitchFamily="34" charset="77"/>
              </a:defRPr>
            </a:lvl1pPr>
            <a:lvl2pPr marL="457184" indent="0">
              <a:buNone/>
              <a:defRPr sz="1440"/>
            </a:lvl2pPr>
            <a:lvl3pPr marL="914368" indent="0">
              <a:buNone/>
              <a:defRPr sz="1440"/>
            </a:lvl3pPr>
            <a:lvl4pPr marL="1371552" indent="0">
              <a:buNone/>
              <a:defRPr sz="1440"/>
            </a:lvl4pPr>
            <a:lvl5pPr marL="1828737" indent="0">
              <a:buNone/>
              <a:defRPr sz="1440"/>
            </a:lvl5pPr>
          </a:lstStyle>
          <a:p>
            <a:pPr lvl="0"/>
            <a:r>
              <a:rPr lang="en-GB" dirty="0"/>
              <a:t>course title goes ere</a:t>
            </a:r>
          </a:p>
        </p:txBody>
      </p:sp>
      <p:sp>
        <p:nvSpPr>
          <p:cNvPr id="4" name="TextBox 3">
            <a:extLst>
              <a:ext uri="{FF2B5EF4-FFF2-40B4-BE49-F238E27FC236}">
                <a16:creationId xmlns:a16="http://schemas.microsoft.com/office/drawing/2014/main" id="{5F5C4EE1-82D4-41EB-0B9A-68C1EBD6110F}"/>
              </a:ext>
            </a:extLst>
          </p:cNvPr>
          <p:cNvSpPr txBox="1"/>
          <p:nvPr userDrawn="1"/>
        </p:nvSpPr>
        <p:spPr>
          <a:xfrm>
            <a:off x="757386" y="6385232"/>
            <a:ext cx="6098121" cy="240066"/>
          </a:xfrm>
          <a:prstGeom prst="rect">
            <a:avLst/>
          </a:prstGeom>
          <a:noFill/>
        </p:spPr>
        <p:txBody>
          <a:bodyPr wrap="square">
            <a:spAutoFit/>
          </a:bodyPr>
          <a:lstStyle/>
          <a:p>
            <a:pPr algn="l"/>
            <a:r>
              <a:rPr lang="en-IN" sz="96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209727841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B5409AF-39AF-232F-4C9D-882A53DFE384}"/>
              </a:ext>
            </a:extLst>
          </p:cNvPr>
          <p:cNvPicPr>
            <a:picLocks noChangeAspect="1"/>
          </p:cNvPicPr>
          <p:nvPr userDrawn="1"/>
        </p:nvPicPr>
        <p:blipFill>
          <a:blip r:embed="rId2">
            <a:alphaModFix amt="6000"/>
          </a:blip>
          <a:stretch>
            <a:fillRect/>
          </a:stretch>
        </p:blipFill>
        <p:spPr>
          <a:xfrm>
            <a:off x="3262" y="0"/>
            <a:ext cx="12192000" cy="6852257"/>
          </a:xfrm>
          <a:prstGeom prst="rect">
            <a:avLst/>
          </a:prstGeom>
        </p:spPr>
      </p:pic>
      <p:sp>
        <p:nvSpPr>
          <p:cNvPr id="2" name="Title 1"/>
          <p:cNvSpPr>
            <a:spLocks noGrp="1"/>
          </p:cNvSpPr>
          <p:nvPr>
            <p:ph type="title" hasCustomPrompt="1"/>
          </p:nvPr>
        </p:nvSpPr>
        <p:spPr>
          <a:xfrm>
            <a:off x="838198" y="756319"/>
            <a:ext cx="10515600" cy="805642"/>
          </a:xfrm>
        </p:spPr>
        <p:txBody>
          <a:bodyPr>
            <a:normAutofit/>
          </a:bodyPr>
          <a:lstStyle>
            <a:lvl1pPr>
              <a:defRPr sz="2880" b="0" i="0" u="sng">
                <a:latin typeface="Futura Next Book" panose="020B0502020204020303" pitchFamily="34" charset="77"/>
              </a:defRPr>
            </a:lvl1pPr>
          </a:lstStyle>
          <a:p>
            <a:r>
              <a:rPr lang="en-GB" dirty="0"/>
              <a:t>course module </a:t>
            </a:r>
            <a:r>
              <a:rPr lang="en-GB" dirty="0" err="1"/>
              <a:t>tite</a:t>
            </a:r>
            <a:endParaRPr lang="en-US" dirty="0"/>
          </a:p>
        </p:txBody>
      </p:sp>
      <p:sp>
        <p:nvSpPr>
          <p:cNvPr id="3" name="Content Placeholder 2"/>
          <p:cNvSpPr>
            <a:spLocks noGrp="1"/>
          </p:cNvSpPr>
          <p:nvPr>
            <p:ph idx="1"/>
          </p:nvPr>
        </p:nvSpPr>
        <p:spPr>
          <a:xfrm>
            <a:off x="838198" y="1807291"/>
            <a:ext cx="5885911" cy="4088868"/>
          </a:xfrm>
        </p:spPr>
        <p:txBody>
          <a:bodyPr>
            <a:normAutofit/>
          </a:bodyPr>
          <a:lstStyle>
            <a:lvl1pPr>
              <a:defRPr sz="1440" b="0" i="0">
                <a:latin typeface="Futura Next Book" panose="020B0502020204020303" pitchFamily="34" charset="77"/>
              </a:defRPr>
            </a:lvl1pPr>
            <a:lvl2pPr>
              <a:defRPr sz="1280" b="0" i="0">
                <a:latin typeface="Futura Next Book" panose="020B0502020204020303" pitchFamily="34" charset="77"/>
              </a:defRPr>
            </a:lvl2pPr>
            <a:lvl3pPr>
              <a:defRPr sz="1120" b="0" i="0">
                <a:latin typeface="Futura Next Book" panose="020B0502020204020303" pitchFamily="34" charset="77"/>
              </a:defRPr>
            </a:lvl3pPr>
            <a:lvl4pPr>
              <a:defRPr sz="960" b="0" i="0">
                <a:latin typeface="Futura Next Book" panose="020B0502020204020303" pitchFamily="34" charset="77"/>
              </a:defRPr>
            </a:lvl4pPr>
            <a:lvl5pPr>
              <a:defRPr sz="960" b="0" i="0">
                <a:latin typeface="Futura Next Book" panose="020B0502020204020303" pitchFamily="34"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p:cNvSpPr>
            <a:spLocks noGrp="1"/>
          </p:cNvSpPr>
          <p:nvPr>
            <p:ph type="sldNum" sz="quarter" idx="12"/>
          </p:nvPr>
        </p:nvSpPr>
        <p:spPr>
          <a:xfrm>
            <a:off x="9169573" y="6311901"/>
            <a:ext cx="2743200" cy="368303"/>
          </a:xfrm>
        </p:spPr>
        <p:txBody>
          <a:bodyPr/>
          <a:lstStyle/>
          <a:p>
            <a:fld id="{51DC41D6-638F-0445-836B-B263E0D58B4B}" type="slidenum">
              <a:rPr lang="en-US" smtClean="0"/>
              <a:t>‹#›</a:t>
            </a:fld>
            <a:endParaRPr lang="en-US" dirty="0"/>
          </a:p>
        </p:txBody>
      </p:sp>
      <p:sp>
        <p:nvSpPr>
          <p:cNvPr id="8" name="Rectangle 7">
            <a:extLst>
              <a:ext uri="{FF2B5EF4-FFF2-40B4-BE49-F238E27FC236}">
                <a16:creationId xmlns:a16="http://schemas.microsoft.com/office/drawing/2014/main" id="{BA7C1BB6-788C-8ED3-FDA3-FCD2349B9F1F}"/>
              </a:ext>
            </a:extLst>
          </p:cNvPr>
          <p:cNvSpPr/>
          <p:nvPr userDrawn="1"/>
        </p:nvSpPr>
        <p:spPr>
          <a:xfrm>
            <a:off x="0" y="0"/>
            <a:ext cx="197285" cy="6858000"/>
          </a:xfrm>
          <a:prstGeom prst="rect">
            <a:avLst/>
          </a:prstGeom>
          <a:solidFill>
            <a:srgbClr val="FFE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 dirty="0"/>
          </a:p>
        </p:txBody>
      </p:sp>
      <p:sp>
        <p:nvSpPr>
          <p:cNvPr id="17" name="Text Placeholder 16">
            <a:extLst>
              <a:ext uri="{FF2B5EF4-FFF2-40B4-BE49-F238E27FC236}">
                <a16:creationId xmlns:a16="http://schemas.microsoft.com/office/drawing/2014/main" id="{458A2B94-0213-22A2-F75E-776F45D7641B}"/>
              </a:ext>
            </a:extLst>
          </p:cNvPr>
          <p:cNvSpPr>
            <a:spLocks noGrp="1"/>
          </p:cNvSpPr>
          <p:nvPr>
            <p:ph type="body" sz="quarter" idx="13" hasCustomPrompt="1"/>
          </p:nvPr>
        </p:nvSpPr>
        <p:spPr>
          <a:xfrm>
            <a:off x="838198" y="348538"/>
            <a:ext cx="4595253" cy="231183"/>
          </a:xfrm>
        </p:spPr>
        <p:txBody>
          <a:bodyPr>
            <a:noAutofit/>
          </a:bodyPr>
          <a:lstStyle>
            <a:lvl1pPr marL="0" indent="0">
              <a:buNone/>
              <a:defRPr sz="1440" b="0" i="0">
                <a:latin typeface="Futura Next Book" panose="020B0502020204020303" pitchFamily="34" charset="77"/>
              </a:defRPr>
            </a:lvl1pPr>
            <a:lvl2pPr marL="457184" indent="0">
              <a:buNone/>
              <a:defRPr sz="1440"/>
            </a:lvl2pPr>
            <a:lvl3pPr marL="914368" indent="0">
              <a:buNone/>
              <a:defRPr sz="1440"/>
            </a:lvl3pPr>
            <a:lvl4pPr marL="1371552" indent="0">
              <a:buNone/>
              <a:defRPr sz="1440"/>
            </a:lvl4pPr>
            <a:lvl5pPr marL="1828737" indent="0">
              <a:buNone/>
              <a:defRPr sz="1440"/>
            </a:lvl5pPr>
          </a:lstStyle>
          <a:p>
            <a:pPr lvl="0"/>
            <a:r>
              <a:rPr lang="en-GB" dirty="0"/>
              <a:t>Course title goes ere</a:t>
            </a:r>
          </a:p>
        </p:txBody>
      </p:sp>
      <p:sp>
        <p:nvSpPr>
          <p:cNvPr id="10" name="Picture Placeholder 9">
            <a:extLst>
              <a:ext uri="{FF2B5EF4-FFF2-40B4-BE49-F238E27FC236}">
                <a16:creationId xmlns:a16="http://schemas.microsoft.com/office/drawing/2014/main" id="{FF16B62E-3195-20B2-7204-E02D51EF869C}"/>
              </a:ext>
            </a:extLst>
          </p:cNvPr>
          <p:cNvSpPr>
            <a:spLocks noGrp="1"/>
          </p:cNvSpPr>
          <p:nvPr>
            <p:ph type="pic" sz="quarter" idx="14"/>
          </p:nvPr>
        </p:nvSpPr>
        <p:spPr>
          <a:xfrm>
            <a:off x="6952530" y="1819166"/>
            <a:ext cx="4619742" cy="4088868"/>
          </a:xfrm>
        </p:spPr>
        <p:txBody>
          <a:bodyPr/>
          <a:lstStyle/>
          <a:p>
            <a:endParaRPr lang="en-US" dirty="0"/>
          </a:p>
        </p:txBody>
      </p:sp>
      <p:sp>
        <p:nvSpPr>
          <p:cNvPr id="4" name="TextBox 3">
            <a:extLst>
              <a:ext uri="{FF2B5EF4-FFF2-40B4-BE49-F238E27FC236}">
                <a16:creationId xmlns:a16="http://schemas.microsoft.com/office/drawing/2014/main" id="{0D11A7A0-D080-5F34-F85D-5EF18B8E20B1}"/>
              </a:ext>
            </a:extLst>
          </p:cNvPr>
          <p:cNvSpPr txBox="1"/>
          <p:nvPr userDrawn="1"/>
        </p:nvSpPr>
        <p:spPr>
          <a:xfrm>
            <a:off x="757386" y="6385232"/>
            <a:ext cx="6098121" cy="240066"/>
          </a:xfrm>
          <a:prstGeom prst="rect">
            <a:avLst/>
          </a:prstGeom>
          <a:noFill/>
        </p:spPr>
        <p:txBody>
          <a:bodyPr wrap="square">
            <a:spAutoFit/>
          </a:bodyPr>
          <a:lstStyle/>
          <a:p>
            <a:pPr algn="l"/>
            <a:r>
              <a:rPr lang="en-IN" sz="96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19002967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7" name="Picture 6" descr="Background pattern&#10;&#10;Description automatically generated">
            <a:extLst>
              <a:ext uri="{FF2B5EF4-FFF2-40B4-BE49-F238E27FC236}">
                <a16:creationId xmlns:a16="http://schemas.microsoft.com/office/drawing/2014/main" id="{8B5409AF-39AF-232F-4C9D-882A53DFE384}"/>
              </a:ext>
            </a:extLst>
          </p:cNvPr>
          <p:cNvPicPr>
            <a:picLocks noChangeAspect="1"/>
          </p:cNvPicPr>
          <p:nvPr userDrawn="1"/>
        </p:nvPicPr>
        <p:blipFill>
          <a:blip r:embed="rId2">
            <a:alphaModFix amt="6000"/>
          </a:blip>
          <a:stretch>
            <a:fillRect/>
          </a:stretch>
        </p:blipFill>
        <p:spPr>
          <a:xfrm>
            <a:off x="3262" y="0"/>
            <a:ext cx="12192000" cy="6852257"/>
          </a:xfrm>
          <a:prstGeom prst="rect">
            <a:avLst/>
          </a:prstGeom>
        </p:spPr>
      </p:pic>
      <p:sp>
        <p:nvSpPr>
          <p:cNvPr id="2" name="Title 1"/>
          <p:cNvSpPr>
            <a:spLocks noGrp="1"/>
          </p:cNvSpPr>
          <p:nvPr>
            <p:ph type="title" hasCustomPrompt="1"/>
          </p:nvPr>
        </p:nvSpPr>
        <p:spPr>
          <a:xfrm>
            <a:off x="838199" y="1395475"/>
            <a:ext cx="4751526" cy="4088868"/>
          </a:xfrm>
        </p:spPr>
        <p:txBody>
          <a:bodyPr anchor="t">
            <a:normAutofit/>
          </a:bodyPr>
          <a:lstStyle>
            <a:lvl1pPr>
              <a:defRPr sz="4801" b="0" i="0" u="sng">
                <a:latin typeface="Futura Next Book" panose="020B0502020204020303" pitchFamily="34" charset="77"/>
              </a:defRPr>
            </a:lvl1pPr>
          </a:lstStyle>
          <a:p>
            <a:r>
              <a:rPr lang="en-GB" dirty="0"/>
              <a:t>at the end of this session:</a:t>
            </a:r>
            <a:endParaRPr lang="en-US" dirty="0"/>
          </a:p>
        </p:txBody>
      </p:sp>
      <p:sp>
        <p:nvSpPr>
          <p:cNvPr id="3" name="Content Placeholder 2"/>
          <p:cNvSpPr>
            <a:spLocks noGrp="1"/>
          </p:cNvSpPr>
          <p:nvPr>
            <p:ph idx="1"/>
          </p:nvPr>
        </p:nvSpPr>
        <p:spPr>
          <a:xfrm>
            <a:off x="6230639" y="1364712"/>
            <a:ext cx="5028960" cy="4088868"/>
          </a:xfrm>
        </p:spPr>
        <p:txBody>
          <a:bodyPr>
            <a:normAutofit/>
          </a:bodyPr>
          <a:lstStyle>
            <a:lvl1pPr>
              <a:defRPr sz="1440" b="0" i="0">
                <a:latin typeface="Futura Next Light" panose="020B0402020204020303" pitchFamily="34" charset="77"/>
              </a:defRPr>
            </a:lvl1pPr>
            <a:lvl2pPr>
              <a:defRPr sz="1280" b="0" i="0">
                <a:latin typeface="Futura Next Light" panose="020B0402020204020303" pitchFamily="34" charset="77"/>
              </a:defRPr>
            </a:lvl2pPr>
            <a:lvl3pPr>
              <a:defRPr sz="1120" b="0" i="0">
                <a:latin typeface="Futura Next Light" panose="020B0402020204020303" pitchFamily="34" charset="77"/>
              </a:defRPr>
            </a:lvl3pPr>
            <a:lvl4pPr>
              <a:defRPr sz="960" b="0" i="0">
                <a:latin typeface="Futura Next Light" panose="020B0402020204020303" pitchFamily="34" charset="77"/>
              </a:defRPr>
            </a:lvl4pPr>
            <a:lvl5pPr>
              <a:defRPr sz="960" b="0" i="0">
                <a:latin typeface="Futura Next Light" panose="020B0402020204020303" pitchFamily="34"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p:cNvSpPr>
            <a:spLocks noGrp="1"/>
          </p:cNvSpPr>
          <p:nvPr>
            <p:ph type="sldNum" sz="quarter" idx="12"/>
          </p:nvPr>
        </p:nvSpPr>
        <p:spPr>
          <a:xfrm>
            <a:off x="9169573" y="6311901"/>
            <a:ext cx="2743200" cy="368303"/>
          </a:xfrm>
        </p:spPr>
        <p:txBody>
          <a:bodyPr/>
          <a:lstStyle/>
          <a:p>
            <a:fld id="{51DC41D6-638F-0445-836B-B263E0D58B4B}" type="slidenum">
              <a:rPr lang="en-US" smtClean="0"/>
              <a:t>‹#›</a:t>
            </a:fld>
            <a:endParaRPr lang="en-US" dirty="0"/>
          </a:p>
        </p:txBody>
      </p:sp>
      <p:sp>
        <p:nvSpPr>
          <p:cNvPr id="8" name="Rectangle 7">
            <a:extLst>
              <a:ext uri="{FF2B5EF4-FFF2-40B4-BE49-F238E27FC236}">
                <a16:creationId xmlns:a16="http://schemas.microsoft.com/office/drawing/2014/main" id="{BA7C1BB6-788C-8ED3-FDA3-FCD2349B9F1F}"/>
              </a:ext>
            </a:extLst>
          </p:cNvPr>
          <p:cNvSpPr/>
          <p:nvPr userDrawn="1"/>
        </p:nvSpPr>
        <p:spPr>
          <a:xfrm>
            <a:off x="0" y="0"/>
            <a:ext cx="197285" cy="6858000"/>
          </a:xfrm>
          <a:prstGeom prst="rect">
            <a:avLst/>
          </a:prstGeom>
          <a:solidFill>
            <a:srgbClr val="FFE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 dirty="0"/>
          </a:p>
        </p:txBody>
      </p:sp>
      <p:sp>
        <p:nvSpPr>
          <p:cNvPr id="17" name="Text Placeholder 16">
            <a:extLst>
              <a:ext uri="{FF2B5EF4-FFF2-40B4-BE49-F238E27FC236}">
                <a16:creationId xmlns:a16="http://schemas.microsoft.com/office/drawing/2014/main" id="{458A2B94-0213-22A2-F75E-776F45D7641B}"/>
              </a:ext>
            </a:extLst>
          </p:cNvPr>
          <p:cNvSpPr>
            <a:spLocks noGrp="1"/>
          </p:cNvSpPr>
          <p:nvPr>
            <p:ph type="body" sz="quarter" idx="13" hasCustomPrompt="1"/>
          </p:nvPr>
        </p:nvSpPr>
        <p:spPr>
          <a:xfrm>
            <a:off x="838198" y="348538"/>
            <a:ext cx="4595253" cy="231183"/>
          </a:xfrm>
        </p:spPr>
        <p:txBody>
          <a:bodyPr>
            <a:noAutofit/>
          </a:bodyPr>
          <a:lstStyle>
            <a:lvl1pPr marL="0" indent="0">
              <a:buNone/>
              <a:defRPr sz="1440" b="0" i="0">
                <a:latin typeface="Futura Next Book" panose="020B0502020204020303" pitchFamily="34" charset="77"/>
              </a:defRPr>
            </a:lvl1pPr>
            <a:lvl2pPr marL="457184" indent="0">
              <a:buNone/>
              <a:defRPr sz="1440"/>
            </a:lvl2pPr>
            <a:lvl3pPr marL="914368" indent="0">
              <a:buNone/>
              <a:defRPr sz="1440"/>
            </a:lvl3pPr>
            <a:lvl4pPr marL="1371552" indent="0">
              <a:buNone/>
              <a:defRPr sz="1440"/>
            </a:lvl4pPr>
            <a:lvl5pPr marL="1828737" indent="0">
              <a:buNone/>
              <a:defRPr sz="1440"/>
            </a:lvl5pPr>
          </a:lstStyle>
          <a:p>
            <a:pPr lvl="0"/>
            <a:r>
              <a:rPr lang="en-GB" dirty="0"/>
              <a:t>Course title goes ere</a:t>
            </a:r>
          </a:p>
        </p:txBody>
      </p:sp>
      <p:sp>
        <p:nvSpPr>
          <p:cNvPr id="11" name="TextBox 10">
            <a:extLst>
              <a:ext uri="{FF2B5EF4-FFF2-40B4-BE49-F238E27FC236}">
                <a16:creationId xmlns:a16="http://schemas.microsoft.com/office/drawing/2014/main" id="{0BA592A5-8BA7-DAC2-01B2-AB97F3A35C87}"/>
              </a:ext>
            </a:extLst>
          </p:cNvPr>
          <p:cNvSpPr txBox="1"/>
          <p:nvPr userDrawn="1"/>
        </p:nvSpPr>
        <p:spPr>
          <a:xfrm>
            <a:off x="757386" y="6385232"/>
            <a:ext cx="6098121" cy="240066"/>
          </a:xfrm>
          <a:prstGeom prst="rect">
            <a:avLst/>
          </a:prstGeom>
          <a:noFill/>
        </p:spPr>
        <p:txBody>
          <a:bodyPr wrap="square">
            <a:spAutoFit/>
          </a:bodyPr>
          <a:lstStyle/>
          <a:p>
            <a:pPr algn="l"/>
            <a:r>
              <a:rPr lang="en-IN" sz="960" b="0" i="0" dirty="0">
                <a:solidFill>
                  <a:schemeClr val="tx1">
                    <a:lumMod val="85000"/>
                    <a:lumOff val="15000"/>
                  </a:schemeClr>
                </a:solidFill>
                <a:latin typeface="Futura Next Light" panose="020B0402020204020303" pitchFamily="34" charset="77"/>
              </a:rPr>
              <a:t>boot camp . india experience studio</a:t>
            </a:r>
          </a:p>
        </p:txBody>
      </p:sp>
    </p:spTree>
    <p:extLst>
      <p:ext uri="{BB962C8B-B14F-4D97-AF65-F5344CB8AC3E}">
        <p14:creationId xmlns:p14="http://schemas.microsoft.com/office/powerpoint/2010/main" val="213631128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5746090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One Column: Image Right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10" name="Picture Placeholder 4">
            <a:extLst>
              <a:ext uri="{FF2B5EF4-FFF2-40B4-BE49-F238E27FC236}">
                <a16:creationId xmlns:a16="http://schemas.microsoft.com/office/drawing/2014/main" id="{A98CC79F-1E95-8541-8034-F5FAD9638258}"/>
              </a:ext>
            </a:extLst>
          </p:cNvPr>
          <p:cNvSpPr>
            <a:spLocks noGrp="1"/>
          </p:cNvSpPr>
          <p:nvPr>
            <p:ph type="pic" sz="quarter" idx="11" hasCustomPrompt="1"/>
          </p:nvPr>
        </p:nvSpPr>
        <p:spPr>
          <a:xfrm>
            <a:off x="3486480" y="0"/>
            <a:ext cx="8705520" cy="6858000"/>
          </a:xfrm>
          <a:custGeom>
            <a:avLst/>
            <a:gdLst>
              <a:gd name="connsiteX0" fmla="*/ 603030 w 8705520"/>
              <a:gd name="connsiteY0" fmla="*/ 0 h 6858000"/>
              <a:gd name="connsiteX1" fmla="*/ 8705520 w 8705520"/>
              <a:gd name="connsiteY1" fmla="*/ 0 h 6858000"/>
              <a:gd name="connsiteX2" fmla="*/ 8705520 w 8705520"/>
              <a:gd name="connsiteY2" fmla="*/ 6858000 h 6858000"/>
              <a:gd name="connsiteX3" fmla="*/ 603028 w 8705520"/>
              <a:gd name="connsiteY3" fmla="*/ 6858000 h 6858000"/>
              <a:gd name="connsiteX4" fmla="*/ 449946 w 8705520"/>
              <a:gd name="connsiteY4" fmla="*/ 6405514 h 6858000"/>
              <a:gd name="connsiteX5" fmla="*/ 0 w 8705520"/>
              <a:gd name="connsiteY5" fmla="*/ 3429002 h 6858000"/>
              <a:gd name="connsiteX6" fmla="*/ 449944 w 8705520"/>
              <a:gd name="connsiteY6" fmla="*/ 4524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5520" h="6858000">
                <a:moveTo>
                  <a:pt x="603030" y="0"/>
                </a:moveTo>
                <a:lnTo>
                  <a:pt x="8705520" y="0"/>
                </a:lnTo>
                <a:lnTo>
                  <a:pt x="8705520" y="6858000"/>
                </a:lnTo>
                <a:lnTo>
                  <a:pt x="603028" y="6858000"/>
                </a:lnTo>
                <a:lnTo>
                  <a:pt x="449946" y="6405514"/>
                </a:lnTo>
                <a:cubicBezTo>
                  <a:pt x="157528" y="5465236"/>
                  <a:pt x="0" y="4465518"/>
                  <a:pt x="0" y="3429002"/>
                </a:cubicBezTo>
                <a:cubicBezTo>
                  <a:pt x="0" y="2392486"/>
                  <a:pt x="157528" y="1392768"/>
                  <a:pt x="449944" y="4524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3" name="Slide Number Placeholder 2">
            <a:extLst>
              <a:ext uri="{FF2B5EF4-FFF2-40B4-BE49-F238E27FC236}">
                <a16:creationId xmlns:a16="http://schemas.microsoft.com/office/drawing/2014/main" id="{81AF3099-DFCB-6645-89E4-159BC12332AB}"/>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6562062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One Column: Image Right Option 2">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22B65A8A-CD2C-654B-AFC8-42A98B91C012}"/>
              </a:ext>
            </a:extLst>
          </p:cNvPr>
          <p:cNvSpPr>
            <a:spLocks noGrp="1"/>
          </p:cNvSpPr>
          <p:nvPr>
            <p:ph type="pic" sz="quarter" idx="12" hasCustomPrompt="1"/>
          </p:nvPr>
        </p:nvSpPr>
        <p:spPr>
          <a:xfrm>
            <a:off x="3113436" y="0"/>
            <a:ext cx="9078564" cy="6858000"/>
          </a:xfrm>
          <a:custGeom>
            <a:avLst/>
            <a:gdLst>
              <a:gd name="connsiteX0" fmla="*/ 462 w 9078564"/>
              <a:gd name="connsiteY0" fmla="*/ 0 h 6858000"/>
              <a:gd name="connsiteX1" fmla="*/ 9078564 w 9078564"/>
              <a:gd name="connsiteY1" fmla="*/ 0 h 6858000"/>
              <a:gd name="connsiteX2" fmla="*/ 9078564 w 9078564"/>
              <a:gd name="connsiteY2" fmla="*/ 6858000 h 6858000"/>
              <a:gd name="connsiteX3" fmla="*/ 2667002 w 9078564"/>
              <a:gd name="connsiteY3" fmla="*/ 6858000 h 6858000"/>
              <a:gd name="connsiteX4" fmla="*/ 2626056 w 9078564"/>
              <a:gd name="connsiteY4" fmla="*/ 6815054 h 6858000"/>
              <a:gd name="connsiteX5" fmla="*/ 0 w 9078564"/>
              <a:gd name="connsiteY5" fmla="*/ 182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78564" h="6858000">
                <a:moveTo>
                  <a:pt x="462" y="0"/>
                </a:moveTo>
                <a:lnTo>
                  <a:pt x="9078564" y="0"/>
                </a:lnTo>
                <a:lnTo>
                  <a:pt x="9078564" y="6858000"/>
                </a:lnTo>
                <a:lnTo>
                  <a:pt x="2667002" y="6858000"/>
                </a:lnTo>
                <a:lnTo>
                  <a:pt x="2626056" y="6815054"/>
                </a:lnTo>
                <a:cubicBezTo>
                  <a:pt x="994442" y="5019904"/>
                  <a:pt x="0" y="2635226"/>
                  <a:pt x="0" y="18288"/>
                </a:cubicBez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3355848"/>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4403054"/>
            <a:ext cx="2404872" cy="1771676"/>
          </a:xfrm>
        </p:spPr>
        <p:txBody>
          <a:bodyPr>
            <a:noAutofit/>
          </a:bodyPr>
          <a:lstStyle>
            <a:lvl1pPr>
              <a:defRPr/>
            </a:lvl1pPr>
          </a:lstStyle>
          <a:p>
            <a:pPr lvl="0"/>
            <a:r>
              <a:rPr lang="en-US" dirty="0"/>
              <a:t>Lorem Ipsum is simply dummy text of the printing and typesetting industry. Lorem Ipsum has been the industry's standard dummy text ever since the 1500s.</a:t>
            </a:r>
          </a:p>
        </p:txBody>
      </p:sp>
      <p:sp>
        <p:nvSpPr>
          <p:cNvPr id="3" name="Slide Number Placeholder 2">
            <a:extLst>
              <a:ext uri="{FF2B5EF4-FFF2-40B4-BE49-F238E27FC236}">
                <a16:creationId xmlns:a16="http://schemas.microsoft.com/office/drawing/2014/main" id="{18133FC2-193D-634C-833D-4A9C30650180}"/>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141547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Column: Full Image">
    <p:spTree>
      <p:nvGrpSpPr>
        <p:cNvPr id="1" name=""/>
        <p:cNvGrpSpPr/>
        <p:nvPr/>
      </p:nvGrpSpPr>
      <p:grpSpPr>
        <a:xfrm>
          <a:off x="0" y="0"/>
          <a:ext cx="0" cy="0"/>
          <a:chOff x="0" y="0"/>
          <a:chExt cx="0" cy="0"/>
        </a:xfrm>
      </p:grpSpPr>
      <p:sp>
        <p:nvSpPr>
          <p:cNvPr id="5" name="Picture Placeholder 14">
            <a:extLst>
              <a:ext uri="{FF2B5EF4-FFF2-40B4-BE49-F238E27FC236}">
                <a16:creationId xmlns:a16="http://schemas.microsoft.com/office/drawing/2014/main" id="{9E1FF214-90D7-E24E-922F-0ED2770E7BE5}"/>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2404872" cy="704088"/>
          </a:xfrm>
        </p:spPr>
        <p:txBody>
          <a:bodyPr anchor="t" anchorCtr="0"/>
          <a:lstStyle>
            <a:lvl1pPr>
              <a:defRPr sz="2300" b="0" i="0">
                <a:latin typeface="FuturaNext-Medium" panose="020B0602020204020303" pitchFamily="34" charset="77"/>
              </a:defRPr>
            </a:lvl1pPr>
          </a:lstStyle>
          <a:p>
            <a:r>
              <a:rPr lang="en-US" dirty="0"/>
              <a:t>Long title </a:t>
            </a:r>
            <a:br>
              <a:rPr lang="en-US" dirty="0"/>
            </a:br>
            <a:r>
              <a:rPr lang="en-US" dirty="0"/>
              <a:t>sentence case</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733006"/>
            <a:ext cx="2404872" cy="4439194"/>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a:t>
            </a:r>
          </a:p>
        </p:txBody>
      </p:sp>
      <p:sp>
        <p:nvSpPr>
          <p:cNvPr id="3" name="Slide Number Placeholder 2">
            <a:extLst>
              <a:ext uri="{FF2B5EF4-FFF2-40B4-BE49-F238E27FC236}">
                <a16:creationId xmlns:a16="http://schemas.microsoft.com/office/drawing/2014/main" id="{7174584E-B4DF-7D42-8B27-EE3368B4BFA4}"/>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53000295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One Column: Image Left">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92B909D7-76AD-6249-82AB-076A08868847}"/>
              </a:ext>
            </a:extLst>
          </p:cNvPr>
          <p:cNvSpPr>
            <a:spLocks noGrp="1"/>
          </p:cNvSpPr>
          <p:nvPr>
            <p:ph type="pic" sz="quarter" idx="11" hasCustomPrompt="1"/>
          </p:nvPr>
        </p:nvSpPr>
        <p:spPr>
          <a:xfrm>
            <a:off x="0" y="0"/>
            <a:ext cx="5907024"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20672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 Image">
    <p:bg>
      <p:bgPr>
        <a:solidFill>
          <a:schemeClr val="bg1"/>
        </a:solidFill>
        <a:effectLst/>
      </p:bgPr>
    </p:bg>
    <p:spTree>
      <p:nvGrpSpPr>
        <p:cNvPr id="1" name=""/>
        <p:cNvGrpSpPr/>
        <p:nvPr/>
      </p:nvGrpSpPr>
      <p:grpSpPr>
        <a:xfrm>
          <a:off x="0" y="0"/>
          <a:ext cx="0" cy="0"/>
          <a:chOff x="0" y="0"/>
          <a:chExt cx="0" cy="0"/>
        </a:xfrm>
      </p:grpSpPr>
      <p:sp>
        <p:nvSpPr>
          <p:cNvPr id="6" name="Picture Placeholder 14">
            <a:extLst>
              <a:ext uri="{FF2B5EF4-FFF2-40B4-BE49-F238E27FC236}">
                <a16:creationId xmlns:a16="http://schemas.microsoft.com/office/drawing/2014/main" id="{1619C0CE-918E-CD49-BA51-850645D47681}"/>
              </a:ext>
            </a:extLst>
          </p:cNvPr>
          <p:cNvSpPr>
            <a:spLocks noGrp="1"/>
          </p:cNvSpPr>
          <p:nvPr>
            <p:ph type="pic" sz="quarter" idx="11" hasCustomPrompt="1"/>
          </p:nvPr>
        </p:nvSpPr>
        <p:spPr>
          <a:xfrm>
            <a:off x="0" y="0"/>
            <a:ext cx="12188952" cy="6858000"/>
          </a:xfrm>
          <a:solidFill>
            <a:schemeClr val="accent6">
              <a:lumMod val="60000"/>
              <a:lumOff val="40000"/>
            </a:schemeClr>
          </a:solidFill>
        </p:spPr>
        <p:txBody>
          <a:bodyPr tIns="0" bIns="182880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685800" y="2743200"/>
            <a:ext cx="8951976" cy="1280160"/>
          </a:xfrm>
        </p:spPr>
        <p:txBody>
          <a:bodyPr anchor="ctr" anchorCtr="0">
            <a:noAutofit/>
          </a:bodyPr>
          <a:lstStyle>
            <a:lvl1pPr algn="l">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 and no subtitle</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685800" y="658368"/>
            <a:ext cx="8951976" cy="155448"/>
          </a:xfrm>
        </p:spPr>
        <p:txBody>
          <a:bodyPr anchor="ctr" anchorCtr="0">
            <a:noAutofit/>
          </a:bodyPr>
          <a:lstStyle>
            <a:lvl1pPr marL="0" indent="0" algn="l">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4" name="Slide Number Placeholder 3">
            <a:extLst>
              <a:ext uri="{FF2B5EF4-FFF2-40B4-BE49-F238E27FC236}">
                <a16:creationId xmlns:a16="http://schemas.microsoft.com/office/drawing/2014/main" id="{35C1767D-5E00-E14A-A317-4B75DF8E3C81}"/>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7" name="Picture 6">
            <a:extLst>
              <a:ext uri="{FF2B5EF4-FFF2-40B4-BE49-F238E27FC236}">
                <a16:creationId xmlns:a16="http://schemas.microsoft.com/office/drawing/2014/main" id="{82C9F59F-8E08-F548-85A2-C2376536CC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Tree>
    <p:extLst>
      <p:ext uri="{BB962C8B-B14F-4D97-AF65-F5344CB8AC3E}">
        <p14:creationId xmlns:p14="http://schemas.microsoft.com/office/powerpoint/2010/main" val="4735194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Half circle image: Image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5" name="Picture Placeholder 14">
            <a:extLst>
              <a:ext uri="{FF2B5EF4-FFF2-40B4-BE49-F238E27FC236}">
                <a16:creationId xmlns:a16="http://schemas.microsoft.com/office/drawing/2014/main" id="{7AFD2F91-B811-6843-97ED-4D5DEAF431EC}"/>
              </a:ext>
            </a:extLst>
          </p:cNvPr>
          <p:cNvSpPr>
            <a:spLocks noGrp="1"/>
          </p:cNvSpPr>
          <p:nvPr>
            <p:ph type="pic" sz="quarter" idx="17" hasCustomPrompt="1"/>
          </p:nvPr>
        </p:nvSpPr>
        <p:spPr>
          <a:xfrm>
            <a:off x="0" y="0"/>
            <a:ext cx="5910073" cy="6858000"/>
          </a:xfrm>
          <a:custGeom>
            <a:avLst/>
            <a:gdLst>
              <a:gd name="connsiteX0" fmla="*/ 0 w 5910073"/>
              <a:gd name="connsiteY0" fmla="*/ 0 h 6858000"/>
              <a:gd name="connsiteX1" fmla="*/ 5405049 w 5910073"/>
              <a:gd name="connsiteY1" fmla="*/ 0 h 6858000"/>
              <a:gd name="connsiteX2" fmla="*/ 5500177 w 5910073"/>
              <a:gd name="connsiteY2" fmla="*/ 330085 h 6858000"/>
              <a:gd name="connsiteX3" fmla="*/ 5910073 w 5910073"/>
              <a:gd name="connsiteY3" fmla="*/ 3428999 h 6858000"/>
              <a:gd name="connsiteX4" fmla="*/ 5500179 w 5910073"/>
              <a:gd name="connsiteY4" fmla="*/ 6527913 h 6858000"/>
              <a:gd name="connsiteX5" fmla="*/ 5405049 w 5910073"/>
              <a:gd name="connsiteY5" fmla="*/ 6858000 h 6858000"/>
              <a:gd name="connsiteX6" fmla="*/ 0 w 59100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3" h="6858000">
                <a:moveTo>
                  <a:pt x="0" y="0"/>
                </a:moveTo>
                <a:lnTo>
                  <a:pt x="5405049" y="0"/>
                </a:lnTo>
                <a:lnTo>
                  <a:pt x="5500177" y="330085"/>
                </a:lnTo>
                <a:cubicBezTo>
                  <a:pt x="5767461" y="1317794"/>
                  <a:pt x="5910073" y="2356742"/>
                  <a:pt x="5910073" y="3428999"/>
                </a:cubicBezTo>
                <a:cubicBezTo>
                  <a:pt x="5910073" y="4501256"/>
                  <a:pt x="5767463" y="5540205"/>
                  <a:pt x="5500179" y="6527913"/>
                </a:cubicBezTo>
                <a:lnTo>
                  <a:pt x="5405049" y="6858000"/>
                </a:lnTo>
                <a:lnTo>
                  <a:pt x="0" y="6858000"/>
                </a:lnTo>
                <a:close/>
              </a:path>
            </a:pathLst>
          </a:custGeom>
          <a:solidFill>
            <a:schemeClr val="accent6">
              <a:lumMod val="60000"/>
              <a:lumOff val="40000"/>
            </a:schemeClr>
          </a:solidFill>
        </p:spPr>
        <p:txBody>
          <a:bodyPr wrap="square" tIns="0" bIns="640080" anchor="ctr" anchorCtr="0">
            <a:noAutofit/>
          </a:bodyPr>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17" name="Title 1">
            <a:extLst>
              <a:ext uri="{FF2B5EF4-FFF2-40B4-BE49-F238E27FC236}">
                <a16:creationId xmlns:a16="http://schemas.microsoft.com/office/drawing/2014/main" id="{B7220531-D027-3A4A-9F33-305E544BE670}"/>
              </a:ext>
            </a:extLst>
          </p:cNvPr>
          <p:cNvSpPr>
            <a:spLocks noGrp="1"/>
          </p:cNvSpPr>
          <p:nvPr>
            <p:ph type="title" hasCustomPrompt="1"/>
          </p:nvPr>
        </p:nvSpPr>
        <p:spPr>
          <a:xfrm>
            <a:off x="6281928"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8" name="Text Placeholder 8">
            <a:extLst>
              <a:ext uri="{FF2B5EF4-FFF2-40B4-BE49-F238E27FC236}">
                <a16:creationId xmlns:a16="http://schemas.microsoft.com/office/drawing/2014/main" id="{79C3CC2B-114F-6B45-A6BC-67F381F62135}"/>
              </a:ext>
            </a:extLst>
          </p:cNvPr>
          <p:cNvSpPr>
            <a:spLocks noGrp="1"/>
          </p:cNvSpPr>
          <p:nvPr>
            <p:ph type="body" sz="quarter" idx="10" hasCustomPrompt="1"/>
          </p:nvPr>
        </p:nvSpPr>
        <p:spPr>
          <a:xfrm>
            <a:off x="6281928"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4702836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Half circle image: Image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FEEA9D0-189E-BF4C-9957-81A666F79FEB}"/>
              </a:ext>
            </a:extLst>
          </p:cNvPr>
          <p:cNvSpPr>
            <a:spLocks noGrp="1"/>
          </p:cNvSpPr>
          <p:nvPr>
            <p:ph type="sldNum" sz="quarter" idx="12"/>
          </p:nvPr>
        </p:nvSpPr>
        <p:spPr/>
        <p:txBody>
          <a:bodyPr/>
          <a:lstStyle/>
          <a:p>
            <a:fld id="{58B792A5-9BAE-6942-BFE1-9FCDB51EA51E}" type="slidenum">
              <a:rPr lang="en-US" smtClean="0"/>
              <a:pPr/>
              <a:t>‹#›</a:t>
            </a:fld>
            <a:endParaRPr lang="en-US" dirty="0"/>
          </a:p>
        </p:txBody>
      </p:sp>
      <p:sp>
        <p:nvSpPr>
          <p:cNvPr id="13" name="Picture Placeholder 12">
            <a:extLst>
              <a:ext uri="{FF2B5EF4-FFF2-40B4-BE49-F238E27FC236}">
                <a16:creationId xmlns:a16="http://schemas.microsoft.com/office/drawing/2014/main" id="{C62917FF-599D-3045-81AF-EC10E68D0575}"/>
              </a:ext>
            </a:extLst>
          </p:cNvPr>
          <p:cNvSpPr>
            <a:spLocks noGrp="1"/>
          </p:cNvSpPr>
          <p:nvPr>
            <p:ph type="pic" sz="quarter" idx="14" hasCustomPrompt="1"/>
          </p:nvPr>
        </p:nvSpPr>
        <p:spPr>
          <a:xfrm>
            <a:off x="6281928" y="0"/>
            <a:ext cx="5910072" cy="6858000"/>
          </a:xfrm>
          <a:custGeom>
            <a:avLst/>
            <a:gdLst>
              <a:gd name="connsiteX0" fmla="*/ 516790 w 5910072"/>
              <a:gd name="connsiteY0" fmla="*/ 0 h 6858000"/>
              <a:gd name="connsiteX1" fmla="*/ 5910072 w 5910072"/>
              <a:gd name="connsiteY1" fmla="*/ 0 h 6858000"/>
              <a:gd name="connsiteX2" fmla="*/ 5910072 w 5910072"/>
              <a:gd name="connsiteY2" fmla="*/ 6858000 h 6858000"/>
              <a:gd name="connsiteX3" fmla="*/ 516790 w 5910072"/>
              <a:gd name="connsiteY3" fmla="*/ 6858000 h 6858000"/>
              <a:gd name="connsiteX4" fmla="*/ 364310 w 5910072"/>
              <a:gd name="connsiteY4" fmla="*/ 6321024 h 6858000"/>
              <a:gd name="connsiteX5" fmla="*/ 0 w 5910072"/>
              <a:gd name="connsiteY5" fmla="*/ 3429000 h 6858000"/>
              <a:gd name="connsiteX6" fmla="*/ 364311 w 5910072"/>
              <a:gd name="connsiteY6" fmla="*/ 5369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10072" h="6858000">
                <a:moveTo>
                  <a:pt x="516790" y="0"/>
                </a:moveTo>
                <a:lnTo>
                  <a:pt x="5910072" y="0"/>
                </a:lnTo>
                <a:lnTo>
                  <a:pt x="5910072" y="6858000"/>
                </a:lnTo>
                <a:lnTo>
                  <a:pt x="516790" y="6858000"/>
                </a:lnTo>
                <a:lnTo>
                  <a:pt x="364310" y="6321024"/>
                </a:lnTo>
                <a:cubicBezTo>
                  <a:pt x="126487" y="5396658"/>
                  <a:pt x="0" y="4427600"/>
                  <a:pt x="0" y="3429000"/>
                </a:cubicBezTo>
                <a:cubicBezTo>
                  <a:pt x="0" y="2430400"/>
                  <a:pt x="126487" y="1461342"/>
                  <a:pt x="364311" y="536976"/>
                </a:cubicBezTo>
                <a:close/>
              </a:path>
            </a:pathLst>
          </a:custGeom>
          <a:solidFill>
            <a:schemeClr val="accent6">
              <a:lumMod val="60000"/>
              <a:lumOff val="40000"/>
            </a:schemeClr>
          </a:solidFill>
        </p:spPr>
        <p:txBody>
          <a:bodyPr wrap="square" lIns="0" tIns="0" rIns="0" bIns="731520" anchor="ctr" anchorCtr="0">
            <a:noAutofit/>
          </a:bodyPr>
          <a:lstStyle>
            <a:lvl1pPr marL="0" indent="0" algn="ctr">
              <a:buFontTx/>
              <a:buNone/>
              <a:defRPr sz="1000" b="0" i="0">
                <a:latin typeface="FuturaNext-Medium" panose="020B0602020204020303" pitchFamily="34" charset="77"/>
                <a:cs typeface="Arial" panose="020B0604020202020204" pitchFamily="34" charset="0"/>
              </a:defRPr>
            </a:lvl1pPr>
          </a:lstStyle>
          <a:p>
            <a:r>
              <a:rPr lang="en-US" dirty="0"/>
              <a:t>Drag and drop image or click icon to add</a:t>
            </a:r>
          </a:p>
        </p:txBody>
      </p:sp>
      <p:sp>
        <p:nvSpPr>
          <p:cNvPr id="14" name="Title 1">
            <a:extLst>
              <a:ext uri="{FF2B5EF4-FFF2-40B4-BE49-F238E27FC236}">
                <a16:creationId xmlns:a16="http://schemas.microsoft.com/office/drawing/2014/main" id="{DB7E7E5E-6141-2642-90D6-67DE014B061E}"/>
              </a:ext>
            </a:extLst>
          </p:cNvPr>
          <p:cNvSpPr>
            <a:spLocks noGrp="1"/>
          </p:cNvSpPr>
          <p:nvPr>
            <p:ph type="title" hasCustomPrompt="1"/>
          </p:nvPr>
        </p:nvSpPr>
        <p:spPr>
          <a:xfrm>
            <a:off x="685800" y="886968"/>
            <a:ext cx="5221224" cy="1141659"/>
          </a:xfrm>
        </p:spPr>
        <p:txBody>
          <a:bodyPr anchor="t" anchorCtr="0">
            <a:spAutoFit/>
          </a:bodyPr>
          <a:lstStyle>
            <a:lvl1pPr>
              <a:lnSpc>
                <a:spcPct val="110000"/>
              </a:lnSpc>
              <a:defRPr sz="2300" b="0" i="0">
                <a:latin typeface="FuturaNext-Medium" panose="020B0602020204020303" pitchFamily="34" charset="77"/>
              </a:defRPr>
            </a:lvl1pPr>
          </a:lstStyle>
          <a:p>
            <a:r>
              <a:rPr lang="en-US" dirty="0"/>
              <a:t>Long title sentence case, Lorem Ipsum has been the industry’s standard dummy text ever since the 1500s.</a:t>
            </a:r>
          </a:p>
        </p:txBody>
      </p:sp>
      <p:sp>
        <p:nvSpPr>
          <p:cNvPr id="15" name="Text Placeholder 8">
            <a:extLst>
              <a:ext uri="{FF2B5EF4-FFF2-40B4-BE49-F238E27FC236}">
                <a16:creationId xmlns:a16="http://schemas.microsoft.com/office/drawing/2014/main" id="{31B7C472-61C5-9E4A-A7C6-E77BB1B780B0}"/>
              </a:ext>
            </a:extLst>
          </p:cNvPr>
          <p:cNvSpPr>
            <a:spLocks noGrp="1"/>
          </p:cNvSpPr>
          <p:nvPr>
            <p:ph type="body" sz="quarter" idx="10" hasCustomPrompt="1"/>
          </p:nvPr>
        </p:nvSpPr>
        <p:spPr>
          <a:xfrm>
            <a:off x="685800" y="2371745"/>
            <a:ext cx="5221224" cy="3599287"/>
          </a:xfrm>
        </p:spPr>
        <p:txBody>
          <a:bodyPr/>
          <a:lstStyle>
            <a:lvl1pPr>
              <a:defRPr/>
            </a:lvl1pPr>
          </a:lstStyle>
          <a:p>
            <a:pPr lvl="0"/>
            <a:r>
              <a:rPr lang="en-US" dirty="0"/>
              <a:t>Lorem Ipsum is simply dummy text of the printing and typesetting industry. Lorem Ipsum has been the industry's standard dummy text ever since the 1500s.</a:t>
            </a:r>
          </a:p>
          <a:p>
            <a:pPr lvl="1"/>
            <a:r>
              <a:rPr lang="en-US" dirty="0"/>
              <a:t>First level</a:t>
            </a:r>
          </a:p>
          <a:p>
            <a:pPr lvl="2"/>
            <a:r>
              <a:rPr lang="en-US" dirty="0"/>
              <a:t>Second level</a:t>
            </a:r>
          </a:p>
          <a:p>
            <a:pPr lvl="3"/>
            <a:r>
              <a:rPr lang="en-US" dirty="0"/>
              <a:t>Third level</a:t>
            </a:r>
          </a:p>
          <a:p>
            <a:pPr lvl="0"/>
            <a:endParaRPr lang="en-US" dirty="0"/>
          </a:p>
          <a:p>
            <a:pPr lvl="0"/>
            <a:r>
              <a:rPr lang="en-US" dirty="0"/>
              <a:t>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Tree>
    <p:extLst>
      <p:ext uri="{BB962C8B-B14F-4D97-AF65-F5344CB8AC3E}">
        <p14:creationId xmlns:p14="http://schemas.microsoft.com/office/powerpoint/2010/main" val="19640802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2183710"/>
            <a:ext cx="10817352" cy="3639312"/>
          </a:xfrm>
        </p:spPr>
        <p:txBody>
          <a:bodyPr numCol="2"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a:t>
            </a:r>
          </a:p>
          <a:p>
            <a:pPr lvl="0"/>
            <a:endParaRPr lang="en-US" dirty="0"/>
          </a:p>
          <a:p>
            <a:pPr lvl="0"/>
            <a:r>
              <a:rPr lang="en-US" dirty="0"/>
              <a:t>There are many variations of passages of Lorem Ipsum available, but the majority have suffered alteration in some form, by injected humor, or randomized words which don't look even slightly believable. If you are going to use a passage of Lorem Ipsum, you need to be sure there isn't anything embarrassing hidden in the middle of text.</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1788850"/>
            <a:ext cx="10817352" cy="254813"/>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3A891E66-821B-E443-82D7-7E8B97C09F52}"/>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8384164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with short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2862072"/>
            <a:ext cx="3355848" cy="1143000"/>
          </a:xfrm>
        </p:spPr>
        <p:txBody>
          <a:bodyPr anchor="ctr" anchorCtr="0">
            <a:noAutofit/>
          </a:bodyPr>
          <a:lstStyle>
            <a:lvl1pPr>
              <a:defRPr sz="2300" b="0" i="0">
                <a:latin typeface="FuturaNext-Medium" panose="020B0602020204020303" pitchFamily="34" charset="77"/>
              </a:defRPr>
            </a:lvl1pPr>
          </a:lstStyle>
          <a:p>
            <a:r>
              <a:rPr lang="en-US" dirty="0"/>
              <a:t>Long title sentence case, lorem ipsum has been standard dummy text.</a:t>
            </a:r>
          </a:p>
        </p:txBody>
      </p:sp>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5358384" y="1901952"/>
            <a:ext cx="6153912" cy="365760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a:p>
            <a:pPr lvl="1"/>
            <a:r>
              <a:rPr lang="en-US" dirty="0"/>
              <a:t>First level</a:t>
            </a:r>
          </a:p>
          <a:p>
            <a:pPr lvl="2"/>
            <a:r>
              <a:rPr lang="en-US" dirty="0"/>
              <a:t>Second level</a:t>
            </a:r>
          </a:p>
          <a:p>
            <a:pPr lvl="3"/>
            <a:r>
              <a:rPr lang="en-US" dirty="0"/>
              <a:t>Third level</a:t>
            </a:r>
          </a:p>
          <a:p>
            <a:pPr lvl="0"/>
            <a:endParaRPr lang="en-US" dirty="0"/>
          </a:p>
          <a:p>
            <a:pPr lvl="0"/>
            <a:r>
              <a:rPr lang="en-US" dirty="0"/>
              <a:t>It is a long established fact that a reader will be distracted by the readable content of a page when looking at its layout. The point of using Lorem Ipsum is that it has a more-or-less normal distribution of letters, as opposed to using ‘Content here, content here’.</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5358384" y="1490472"/>
            <a:ext cx="6153912"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3" name="Slide Number Placeholder 2">
            <a:extLst>
              <a:ext uri="{FF2B5EF4-FFF2-40B4-BE49-F238E27FC236}">
                <a16:creationId xmlns:a16="http://schemas.microsoft.com/office/drawing/2014/main" id="{EC7A992B-7848-D544-B4C3-4AAC89692C85}"/>
              </a:ext>
            </a:extLst>
          </p:cNvPr>
          <p:cNvSpPr>
            <a:spLocks noGrp="1"/>
          </p:cNvSpPr>
          <p:nvPr>
            <p:ph type="sldNum" sz="quarter" idx="12"/>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40132034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6" name="Chart Placeholder 12">
            <a:extLst>
              <a:ext uri="{FF2B5EF4-FFF2-40B4-BE49-F238E27FC236}">
                <a16:creationId xmlns:a16="http://schemas.microsoft.com/office/drawing/2014/main" id="{7AEAD2CC-107A-354B-9784-21BB6F199BA3}"/>
              </a:ext>
            </a:extLst>
          </p:cNvPr>
          <p:cNvSpPr>
            <a:spLocks noGrp="1"/>
          </p:cNvSpPr>
          <p:nvPr>
            <p:ph type="chart" sz="quarter" idx="10" hasCustomPrompt="1"/>
          </p:nvPr>
        </p:nvSpPr>
        <p:spPr>
          <a:xfrm>
            <a:off x="685979" y="1805796"/>
            <a:ext cx="10820170" cy="4136136"/>
          </a:xfrm>
          <a:prstGeom prst="rect">
            <a:avLst/>
          </a:prstGeom>
        </p:spPr>
        <p:txBody>
          <a:bodyPr tIns="914400" anchor="ctr" anchorCtr="0"/>
          <a:lstStyle>
            <a:lvl1pPr algn="ctr">
              <a:defRPr b="0" i="0"/>
            </a:lvl1pPr>
          </a:lstStyle>
          <a:p>
            <a:r>
              <a:rPr lang="en-US" dirty="0"/>
              <a:t>Insert or create a chart</a:t>
            </a:r>
          </a:p>
        </p:txBody>
      </p:sp>
      <p:sp>
        <p:nvSpPr>
          <p:cNvPr id="3" name="Slide Number Placeholder 2">
            <a:extLst>
              <a:ext uri="{FF2B5EF4-FFF2-40B4-BE49-F238E27FC236}">
                <a16:creationId xmlns:a16="http://schemas.microsoft.com/office/drawing/2014/main" id="{93E60096-6BE3-B249-A1A7-82EB308A1B48}"/>
              </a:ext>
            </a:extLst>
          </p:cNvPr>
          <p:cNvSpPr>
            <a:spLocks noGrp="1"/>
          </p:cNvSpPr>
          <p:nvPr>
            <p:ph type="sldNum" sz="quarter" idx="11"/>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936635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3" name="Slide Number Placeholder 2">
            <a:extLst>
              <a:ext uri="{FF2B5EF4-FFF2-40B4-BE49-F238E27FC236}">
                <a16:creationId xmlns:a16="http://schemas.microsoft.com/office/drawing/2014/main" id="{F41A6B02-47AE-A348-BE2A-D3E113B9C3CD}"/>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5479967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Logo with Copy">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17846D68-811B-D749-994D-32219EEDF59C}"/>
              </a:ext>
            </a:extLst>
          </p:cNvPr>
          <p:cNvSpPr>
            <a:spLocks noGrp="1"/>
          </p:cNvSpPr>
          <p:nvPr>
            <p:ph type="body" sz="quarter" idx="10" hasCustomPrompt="1"/>
          </p:nvPr>
        </p:nvSpPr>
        <p:spPr>
          <a:xfrm>
            <a:off x="685800" y="1097280"/>
            <a:ext cx="3355848" cy="4206240"/>
          </a:xfrm>
        </p:spPr>
        <p:txBody>
          <a:bodyPr numCol="1" spcCol="384048"/>
          <a:lstStyle>
            <a:lvl1pPr>
              <a:defRPr/>
            </a:lvl1pPr>
          </a:lstStyle>
          <a:p>
            <a:pPr lvl="0"/>
            <a:r>
              <a:rPr lang="en-US" dirty="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a:t>
            </a:r>
            <a:r>
              <a:rPr lang="en-US" dirty="0" err="1"/>
              <a:t>popularised</a:t>
            </a:r>
            <a:r>
              <a:rPr lang="en-US" dirty="0"/>
              <a:t> in the 1960s with the release of </a:t>
            </a:r>
            <a:r>
              <a:rPr lang="en-US" dirty="0" err="1"/>
              <a:t>Letraset</a:t>
            </a:r>
            <a:r>
              <a:rPr lang="en-US" dirty="0"/>
              <a:t> sheets containing Lorem Ipsum passages, and more recently with desktop publishing software like Aldus PageMaker including versions of Lorem Ipsum.</a:t>
            </a:r>
          </a:p>
        </p:txBody>
      </p:sp>
      <p:sp>
        <p:nvSpPr>
          <p:cNvPr id="5" name="Subtitle 2">
            <a:extLst>
              <a:ext uri="{FF2B5EF4-FFF2-40B4-BE49-F238E27FC236}">
                <a16:creationId xmlns:a16="http://schemas.microsoft.com/office/drawing/2014/main" id="{A36173C8-29BB-4940-A3CF-7EC08F0A6ED5}"/>
              </a:ext>
            </a:extLst>
          </p:cNvPr>
          <p:cNvSpPr>
            <a:spLocks noGrp="1"/>
          </p:cNvSpPr>
          <p:nvPr>
            <p:ph type="subTitle" idx="11" hasCustomPrompt="1"/>
          </p:nvPr>
        </p:nvSpPr>
        <p:spPr>
          <a:xfrm>
            <a:off x="685800" y="685800"/>
            <a:ext cx="3355848" cy="256032"/>
          </a:xfrm>
        </p:spPr>
        <p:txBody>
          <a:bodyPr anchor="t" anchorCtr="0">
            <a:noAutofit/>
          </a:bodyPr>
          <a:lstStyle>
            <a:lvl1pPr marL="0" indent="0" algn="l">
              <a:spcAft>
                <a:spcPts val="0"/>
              </a:spcAft>
              <a:buNone/>
              <a:defRPr sz="1400" b="0" i="0" kern="0" cap="none" spc="50" baseline="0">
                <a:solidFill>
                  <a:schemeClr val="accent1"/>
                </a:solidFill>
                <a:latin typeface="Futura Next DemiBold" panose="020B0602020204020303" pitchFamily="34" charset="77"/>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Subheads set in sentence case</a:t>
            </a:r>
          </a:p>
        </p:txBody>
      </p:sp>
      <p:sp>
        <p:nvSpPr>
          <p:cNvPr id="6" name="Picture Placeholder 14">
            <a:extLst>
              <a:ext uri="{FF2B5EF4-FFF2-40B4-BE49-F238E27FC236}">
                <a16:creationId xmlns:a16="http://schemas.microsoft.com/office/drawing/2014/main" id="{909FA3C1-387A-6442-B58B-1D1E68584C0C}"/>
              </a:ext>
            </a:extLst>
          </p:cNvPr>
          <p:cNvSpPr>
            <a:spLocks noGrp="1"/>
          </p:cNvSpPr>
          <p:nvPr>
            <p:ph type="pic" sz="quarter" idx="12" hasCustomPrompt="1"/>
          </p:nvPr>
        </p:nvSpPr>
        <p:spPr>
          <a:xfrm>
            <a:off x="4419600" y="0"/>
            <a:ext cx="7772400"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Slide Number Placeholder 1">
            <a:extLst>
              <a:ext uri="{FF2B5EF4-FFF2-40B4-BE49-F238E27FC236}">
                <a16:creationId xmlns:a16="http://schemas.microsoft.com/office/drawing/2014/main" id="{183063AE-43C7-0448-9F6E-8CF9A35727E2}"/>
              </a:ext>
            </a:extLst>
          </p:cNvPr>
          <p:cNvSpPr>
            <a:spLocks noGrp="1"/>
          </p:cNvSpPr>
          <p:nvPr>
            <p:ph type="sldNum" sz="quarter" idx="13"/>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82866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Logo Full Page">
    <p:spTree>
      <p:nvGrpSpPr>
        <p:cNvPr id="1" name=""/>
        <p:cNvGrpSpPr/>
        <p:nvPr/>
      </p:nvGrpSpPr>
      <p:grpSpPr>
        <a:xfrm>
          <a:off x="0" y="0"/>
          <a:ext cx="0" cy="0"/>
          <a:chOff x="0" y="0"/>
          <a:chExt cx="0" cy="0"/>
        </a:xfrm>
      </p:grpSpPr>
      <p:sp>
        <p:nvSpPr>
          <p:cNvPr id="3" name="Picture Placeholder 14">
            <a:extLst>
              <a:ext uri="{FF2B5EF4-FFF2-40B4-BE49-F238E27FC236}">
                <a16:creationId xmlns:a16="http://schemas.microsoft.com/office/drawing/2014/main" id="{D3FCD2E8-B38F-154E-A1D1-148E331A35C0}"/>
              </a:ext>
            </a:extLst>
          </p:cNvPr>
          <p:cNvSpPr>
            <a:spLocks noGrp="1"/>
          </p:cNvSpPr>
          <p:nvPr>
            <p:ph type="pic" sz="quarter" idx="11" hasCustomPrompt="1"/>
          </p:nvPr>
        </p:nvSpPr>
        <p:spPr>
          <a:xfrm>
            <a:off x="0" y="0"/>
            <a:ext cx="12188952" cy="6858000"/>
          </a:xfrm>
          <a:prstGeom prst="rect">
            <a:avLst/>
          </a:prstGeom>
          <a:solidFill>
            <a:schemeClr val="accent6">
              <a:lumMod val="60000"/>
              <a:lumOff val="40000"/>
            </a:schemeClr>
          </a:solidFill>
        </p:spPr>
        <p:txBody>
          <a:bodyPr tIns="640080" bIns="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Insert your logos here</a:t>
            </a:r>
          </a:p>
        </p:txBody>
      </p:sp>
      <p:sp>
        <p:nvSpPr>
          <p:cNvPr id="2" name="Title 1">
            <a:extLst>
              <a:ext uri="{FF2B5EF4-FFF2-40B4-BE49-F238E27FC236}">
                <a16:creationId xmlns:a16="http://schemas.microsoft.com/office/drawing/2014/main" id="{7B5E322D-B09E-EF4A-8A59-66F7D1DE2F6B}"/>
              </a:ext>
            </a:extLst>
          </p:cNvPr>
          <p:cNvSpPr>
            <a:spLocks noGrp="1"/>
          </p:cNvSpPr>
          <p:nvPr>
            <p:ph type="title" hasCustomPrompt="1"/>
          </p:nvPr>
        </p:nvSpPr>
        <p:spPr>
          <a:xfrm>
            <a:off x="685800" y="685800"/>
            <a:ext cx="10817352" cy="749808"/>
          </a:xfrm>
        </p:spPr>
        <p:txBody>
          <a:bodyPr anchor="t" anchorCtr="0"/>
          <a:lstStyle>
            <a:lvl1pPr>
              <a:defRPr sz="2300" b="0" i="0">
                <a:latin typeface="FuturaNext-Medium" panose="020B0602020204020303" pitchFamily="34" charset="77"/>
              </a:defRPr>
            </a:lvl1pPr>
          </a:lstStyle>
          <a:p>
            <a:r>
              <a:rPr lang="en-US" dirty="0"/>
              <a:t>Long title sentence case, the standard chunk of Lorem Ipsum used since the 1500s is reproduced below for those interested.</a:t>
            </a:r>
          </a:p>
        </p:txBody>
      </p:sp>
      <p:sp>
        <p:nvSpPr>
          <p:cNvPr id="4" name="Slide Number Placeholder 3">
            <a:extLst>
              <a:ext uri="{FF2B5EF4-FFF2-40B4-BE49-F238E27FC236}">
                <a16:creationId xmlns:a16="http://schemas.microsoft.com/office/drawing/2014/main" id="{5F643FF8-B6AD-F44E-B5A7-CEB62A0D2D01}"/>
              </a:ext>
            </a:extLst>
          </p:cNvPr>
          <p:cNvSpPr>
            <a:spLocks noGrp="1"/>
          </p:cNvSpPr>
          <p:nvPr>
            <p:ph type="sldNum" sz="quarter" idx="12"/>
          </p:nvPr>
        </p:nvSpPr>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609477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0EB734-3B5F-884D-8F8F-73E2C7325ABA}"/>
              </a:ext>
            </a:extLst>
          </p:cNvPr>
          <p:cNvSpPr>
            <a:spLocks noGrp="1"/>
          </p:cNvSpPr>
          <p:nvPr>
            <p:ph type="sldNum" sz="quarter" idx="10"/>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276522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Voice — Re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DD0CD-A098-B946-BE28-294A2772A5B2}"/>
              </a:ext>
            </a:extLst>
          </p:cNvPr>
          <p:cNvSpPr>
            <a:spLocks noGrp="1"/>
          </p:cNvSpPr>
          <p:nvPr>
            <p:ph type="sldNum" sz="quarter" idx="10"/>
          </p:nvPr>
        </p:nvSpPr>
        <p:spPr/>
        <p:txBody>
          <a:bodyPr/>
          <a:lstStyle>
            <a:lvl1pPr>
              <a:defRPr>
                <a:solidFill>
                  <a:schemeClr val="bg1"/>
                </a:solidFill>
              </a:defRPr>
            </a:lvl1pPr>
          </a:lstStyle>
          <a:p>
            <a:fld id="{58B792A5-9BAE-6942-BFE1-9FCDB51EA51E}" type="slidenum">
              <a:rPr lang="en-US" smtClean="0"/>
              <a:pPr/>
              <a:t>‹#›</a:t>
            </a:fld>
            <a:endParaRPr lang="en-US" dirty="0"/>
          </a:p>
        </p:txBody>
      </p:sp>
      <p:sp>
        <p:nvSpPr>
          <p:cNvPr id="4" name="Title 1">
            <a:extLst>
              <a:ext uri="{FF2B5EF4-FFF2-40B4-BE49-F238E27FC236}">
                <a16:creationId xmlns:a16="http://schemas.microsoft.com/office/drawing/2014/main" id="{165E5B2F-5967-724C-AD0F-B9349A3D04ED}"/>
              </a:ext>
            </a:extLst>
          </p:cNvPr>
          <p:cNvSpPr>
            <a:spLocks noGrp="1"/>
          </p:cNvSpPr>
          <p:nvPr>
            <p:ph type="ctrTitle" hasCustomPrompt="1"/>
          </p:nvPr>
        </p:nvSpPr>
        <p:spPr>
          <a:xfrm>
            <a:off x="1620012" y="2797769"/>
            <a:ext cx="8951976" cy="1262461"/>
          </a:xfrm>
        </p:spPr>
        <p:txBody>
          <a:bodyPr anchor="ctr">
            <a:noAutofit/>
          </a:bodyPr>
          <a:lstStyle>
            <a:lvl1pPr algn="ctr">
              <a:lnSpc>
                <a:spcPct val="110000"/>
              </a:lnSpc>
              <a:defRPr sz="4200" b="0" i="0" kern="0" cap="all" spc="300" baseline="0">
                <a:solidFill>
                  <a:schemeClr val="bg1"/>
                </a:solidFill>
                <a:latin typeface="FuturaNext-Medium" panose="020B0602020204020303" pitchFamily="34" charset="77"/>
              </a:defRPr>
            </a:lvl1pPr>
          </a:lstStyle>
          <a:p>
            <a:r>
              <a:rPr lang="en-US" dirty="0"/>
              <a:t>Uncertainty = Possibilities</a:t>
            </a:r>
          </a:p>
        </p:txBody>
      </p:sp>
    </p:spTree>
    <p:extLst>
      <p:ext uri="{BB962C8B-B14F-4D97-AF65-F5344CB8AC3E}">
        <p14:creationId xmlns:p14="http://schemas.microsoft.com/office/powerpoint/2010/main" val="2498084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ver — Image with aperture">
    <p:bg>
      <p:bgPr>
        <a:solidFill>
          <a:schemeClr val="bg1"/>
        </a:solidFill>
        <a:effectLst/>
      </p:bgPr>
    </p:bg>
    <p:spTree>
      <p:nvGrpSpPr>
        <p:cNvPr id="1" name=""/>
        <p:cNvGrpSpPr/>
        <p:nvPr/>
      </p:nvGrpSpPr>
      <p:grpSpPr>
        <a:xfrm>
          <a:off x="0" y="0"/>
          <a:ext cx="0" cy="0"/>
          <a:chOff x="0" y="0"/>
          <a:chExt cx="0" cy="0"/>
        </a:xfrm>
      </p:grpSpPr>
      <p:sp>
        <p:nvSpPr>
          <p:cNvPr id="7" name="Picture Placeholder 14">
            <a:extLst>
              <a:ext uri="{FF2B5EF4-FFF2-40B4-BE49-F238E27FC236}">
                <a16:creationId xmlns:a16="http://schemas.microsoft.com/office/drawing/2014/main" id="{004C880E-05DB-C843-B13A-F73FED15F55E}"/>
              </a:ext>
            </a:extLst>
          </p:cNvPr>
          <p:cNvSpPr>
            <a:spLocks noGrp="1"/>
          </p:cNvSpPr>
          <p:nvPr>
            <p:ph type="pic" sz="quarter" idx="11" hasCustomPrompt="1"/>
          </p:nvPr>
        </p:nvSpPr>
        <p:spPr>
          <a:xfrm>
            <a:off x="3048" y="0"/>
            <a:ext cx="12188952" cy="6858000"/>
          </a:xfrm>
          <a:solidFill>
            <a:schemeClr val="accent6">
              <a:lumMod val="60000"/>
              <a:lumOff val="40000"/>
            </a:schemeClr>
          </a:solidFill>
        </p:spPr>
        <p:txBody>
          <a:bodyPr tIns="0" bIns="640080" anchor="ctr" anchorCtr="0"/>
          <a:lstStyle>
            <a:lvl1pPr marL="0" indent="0" algn="ctr">
              <a:lnSpc>
                <a:spcPct val="110000"/>
              </a:lnSpc>
              <a:buFontTx/>
              <a:buNone/>
              <a:defRPr sz="1000" b="0" i="0" baseline="0">
                <a:solidFill>
                  <a:schemeClr val="tx1"/>
                </a:solidFill>
                <a:latin typeface="FuturaNext-Medium" panose="020B0602020204020303" pitchFamily="34" charset="77"/>
                <a:cs typeface="FuturaNext-Medium" panose="020B0602020204020303" pitchFamily="34" charset="77"/>
              </a:defRPr>
            </a:lvl1pPr>
          </a:lstStyle>
          <a:p>
            <a:r>
              <a:rPr lang="en-US" dirty="0"/>
              <a:t>Drag and drop image or click icon to add</a:t>
            </a:r>
          </a:p>
        </p:txBody>
      </p:sp>
      <p:sp>
        <p:nvSpPr>
          <p:cNvPr id="2" name="Title 1">
            <a:extLst>
              <a:ext uri="{FF2B5EF4-FFF2-40B4-BE49-F238E27FC236}">
                <a16:creationId xmlns:a16="http://schemas.microsoft.com/office/drawing/2014/main" id="{69303CB1-EFAC-D446-A1DB-6064B729B4AD}"/>
              </a:ext>
            </a:extLst>
          </p:cNvPr>
          <p:cNvSpPr>
            <a:spLocks noGrp="1"/>
          </p:cNvSpPr>
          <p:nvPr>
            <p:ph type="ctrTitle" hasCustomPrompt="1"/>
          </p:nvPr>
        </p:nvSpPr>
        <p:spPr>
          <a:xfrm>
            <a:off x="1621536" y="1334152"/>
            <a:ext cx="8951976" cy="1280160"/>
          </a:xfrm>
        </p:spPr>
        <p:txBody>
          <a:bodyPr anchor="ctr" anchorCtr="0">
            <a:noAutofit/>
          </a:bodyPr>
          <a:lstStyle>
            <a:lvl1pPr algn="ctr">
              <a:lnSpc>
                <a:spcPct val="97000"/>
              </a:lnSpc>
              <a:defRPr sz="4300" b="0" i="0">
                <a:solidFill>
                  <a:schemeClr val="bg1"/>
                </a:solidFill>
                <a:latin typeface="Futura Next Book" panose="020B0502020204020303" pitchFamily="34" charset="77"/>
              </a:defRPr>
            </a:lvl1pPr>
          </a:lstStyle>
          <a:p>
            <a:r>
              <a:rPr lang="en-US" dirty="0"/>
              <a:t>Title of the presentation</a:t>
            </a:r>
            <a:br>
              <a:rPr lang="en-US" dirty="0"/>
            </a:br>
            <a:r>
              <a:rPr lang="en-US" dirty="0"/>
              <a:t>two lines max</a:t>
            </a:r>
          </a:p>
        </p:txBody>
      </p:sp>
      <p:sp>
        <p:nvSpPr>
          <p:cNvPr id="3" name="Subtitle 2">
            <a:extLst>
              <a:ext uri="{FF2B5EF4-FFF2-40B4-BE49-F238E27FC236}">
                <a16:creationId xmlns:a16="http://schemas.microsoft.com/office/drawing/2014/main" id="{09CB8B89-4C40-6347-B7B0-A8E678B575ED}"/>
              </a:ext>
            </a:extLst>
          </p:cNvPr>
          <p:cNvSpPr>
            <a:spLocks noGrp="1"/>
          </p:cNvSpPr>
          <p:nvPr>
            <p:ph type="subTitle" idx="1" hasCustomPrompt="1"/>
          </p:nvPr>
        </p:nvSpPr>
        <p:spPr>
          <a:xfrm>
            <a:off x="1621536" y="658368"/>
            <a:ext cx="8951976" cy="155448"/>
          </a:xfrm>
        </p:spPr>
        <p:txBody>
          <a:bodyPr anchor="ctr" anchorCtr="0">
            <a:noAutofit/>
          </a:bodyPr>
          <a:lstStyle>
            <a:lvl1pPr marL="0" indent="0" algn="ctr">
              <a:lnSpc>
                <a:spcPct val="100000"/>
              </a:lnSpc>
              <a:buNone/>
              <a:defRPr sz="900" b="1" i="0" spc="50" baseline="0">
                <a:solidFill>
                  <a:schemeClr val="bg1"/>
                </a:solidFill>
                <a:latin typeface="Futura Next DemiBold" panose="020B06020202040203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Month-Day-Year</a:t>
            </a:r>
          </a:p>
        </p:txBody>
      </p:sp>
      <p:sp>
        <p:nvSpPr>
          <p:cNvPr id="8" name="Freeform 7">
            <a:extLst>
              <a:ext uri="{FF2B5EF4-FFF2-40B4-BE49-F238E27FC236}">
                <a16:creationId xmlns:a16="http://schemas.microsoft.com/office/drawing/2014/main" id="{D3F5D70B-432F-E947-8A8C-D2EF8B5013A3}"/>
              </a:ext>
            </a:extLst>
          </p:cNvPr>
          <p:cNvSpPr/>
          <p:nvPr userDrawn="1"/>
        </p:nvSpPr>
        <p:spPr>
          <a:xfrm>
            <a:off x="1466088" y="0"/>
            <a:ext cx="9262872" cy="6858000"/>
          </a:xfrm>
          <a:custGeom>
            <a:avLst/>
            <a:gdLst>
              <a:gd name="connsiteX0" fmla="*/ 7426894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426894 w 9262872"/>
              <a:gd name="connsiteY6" fmla="*/ 6858000 h 6858000"/>
              <a:gd name="connsiteX7" fmla="*/ 7446589 w 9262872"/>
              <a:gd name="connsiteY7" fmla="*/ 6842530 h 6858000"/>
              <a:gd name="connsiteX8" fmla="*/ 9057132 w 9262872"/>
              <a:gd name="connsiteY8" fmla="*/ 3429000 h 6858000"/>
              <a:gd name="connsiteX9" fmla="*/ 7446589 w 9262872"/>
              <a:gd name="connsiteY9" fmla="*/ 15471 h 6858000"/>
              <a:gd name="connsiteX10" fmla="*/ 1518203 w 9262872"/>
              <a:gd name="connsiteY10" fmla="*/ 0 h 6858000"/>
              <a:gd name="connsiteX11" fmla="*/ 1835978 w 9262872"/>
              <a:gd name="connsiteY11" fmla="*/ 0 h 6858000"/>
              <a:gd name="connsiteX12" fmla="*/ 1816283 w 9262872"/>
              <a:gd name="connsiteY12" fmla="*/ 15471 h 6858000"/>
              <a:gd name="connsiteX13" fmla="*/ 205740 w 9262872"/>
              <a:gd name="connsiteY13" fmla="*/ 3429000 h 6858000"/>
              <a:gd name="connsiteX14" fmla="*/ 1816283 w 9262872"/>
              <a:gd name="connsiteY14" fmla="*/ 6842530 h 6858000"/>
              <a:gd name="connsiteX15" fmla="*/ 1835978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426894"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426894" y="6858000"/>
                </a:lnTo>
                <a:lnTo>
                  <a:pt x="7446589" y="6842530"/>
                </a:lnTo>
                <a:cubicBezTo>
                  <a:pt x="8430188" y="6031161"/>
                  <a:pt x="9057132" y="4803262"/>
                  <a:pt x="9057132" y="3429000"/>
                </a:cubicBezTo>
                <a:cubicBezTo>
                  <a:pt x="9057132" y="2054738"/>
                  <a:pt x="8430188" y="826840"/>
                  <a:pt x="7446589" y="15471"/>
                </a:cubicBezTo>
                <a:close/>
                <a:moveTo>
                  <a:pt x="1518203" y="0"/>
                </a:moveTo>
                <a:lnTo>
                  <a:pt x="1835978" y="0"/>
                </a:lnTo>
                <a:lnTo>
                  <a:pt x="1816283" y="15471"/>
                </a:lnTo>
                <a:cubicBezTo>
                  <a:pt x="832684" y="826840"/>
                  <a:pt x="205740" y="2054738"/>
                  <a:pt x="205740" y="3429000"/>
                </a:cubicBezTo>
                <a:cubicBezTo>
                  <a:pt x="205740" y="4803262"/>
                  <a:pt x="832684" y="6031161"/>
                  <a:pt x="1816283" y="6842530"/>
                </a:cubicBezTo>
                <a:lnTo>
                  <a:pt x="1835978" y="6858000"/>
                </a:lnTo>
                <a:lnTo>
                  <a:pt x="1518203" y="6858000"/>
                </a:lnTo>
                <a:lnTo>
                  <a:pt x="1517364" y="6857273"/>
                </a:lnTo>
                <a:cubicBezTo>
                  <a:pt x="585215" y="6010054"/>
                  <a:pt x="0" y="4787869"/>
                  <a:pt x="0" y="3429000"/>
                </a:cubicBezTo>
                <a:cubicBezTo>
                  <a:pt x="0" y="2070131"/>
                  <a:pt x="585215" y="847946"/>
                  <a:pt x="1517364" y="72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Futura Next Book" panose="020B0502020204020303" pitchFamily="34" charset="77"/>
            </a:endParaRPr>
          </a:p>
        </p:txBody>
      </p:sp>
      <p:sp>
        <p:nvSpPr>
          <p:cNvPr id="4" name="Slide Number Placeholder 3">
            <a:extLst>
              <a:ext uri="{FF2B5EF4-FFF2-40B4-BE49-F238E27FC236}">
                <a16:creationId xmlns:a16="http://schemas.microsoft.com/office/drawing/2014/main" id="{B9CD4AD9-34CE-DE46-9E0E-91726DFC890D}"/>
              </a:ext>
            </a:extLst>
          </p:cNvPr>
          <p:cNvSpPr>
            <a:spLocks noGrp="1"/>
          </p:cNvSpPr>
          <p:nvPr>
            <p:ph type="sldNum" sz="quarter" idx="12"/>
          </p:nvPr>
        </p:nvSpPr>
        <p:spPr/>
        <p:txBody>
          <a:bodyPr/>
          <a:lstStyle>
            <a:lvl1pPr>
              <a:defRPr>
                <a:solidFill>
                  <a:schemeClr val="tx1">
                    <a:alpha val="0"/>
                  </a:schemeClr>
                </a:solidFill>
              </a:defRPr>
            </a:lvl1pPr>
          </a:lstStyle>
          <a:p>
            <a:fld id="{58B792A5-9BAE-6942-BFE1-9FCDB51EA51E}" type="slidenum">
              <a:rPr lang="en-US" smtClean="0"/>
              <a:pPr/>
              <a:t>‹#›</a:t>
            </a:fld>
            <a:endParaRPr lang="en-US" dirty="0"/>
          </a:p>
        </p:txBody>
      </p:sp>
      <p:pic>
        <p:nvPicPr>
          <p:cNvPr id="9" name="Picture 8">
            <a:extLst>
              <a:ext uri="{FF2B5EF4-FFF2-40B4-BE49-F238E27FC236}">
                <a16:creationId xmlns:a16="http://schemas.microsoft.com/office/drawing/2014/main" id="{E1ED8175-0127-2F47-8796-C6899DDEA93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800" y="5733288"/>
            <a:ext cx="914400" cy="495300"/>
          </a:xfrm>
          <a:prstGeom prst="rect">
            <a:avLst/>
          </a:prstGeom>
        </p:spPr>
      </p:pic>
    </p:spTree>
    <p:extLst>
      <p:ext uri="{BB962C8B-B14F-4D97-AF65-F5344CB8AC3E}">
        <p14:creationId xmlns:p14="http://schemas.microsoft.com/office/powerpoint/2010/main" val="270847939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Voice 2 — Blue">
    <p:bg>
      <p:bgPr>
        <a:solidFill>
          <a:schemeClr val="accent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DC8A857-18ED-BC47-AE41-ADF424FEBA21}"/>
              </a:ext>
            </a:extLst>
          </p:cNvPr>
          <p:cNvSpPr>
            <a:spLocks noGrp="1"/>
          </p:cNvSpPr>
          <p:nvPr>
            <p:ph type="ctrTitle" hasCustomPrompt="1"/>
          </p:nvPr>
        </p:nvSpPr>
        <p:spPr>
          <a:xfrm>
            <a:off x="1620012" y="1511584"/>
            <a:ext cx="8951976" cy="3834832"/>
          </a:xfrm>
        </p:spPr>
        <p:txBody>
          <a:bodyPr anchor="ctr">
            <a:noAutofit/>
          </a:bodyPr>
          <a:lstStyle>
            <a:lvl1pPr algn="ctr">
              <a:lnSpc>
                <a:spcPct val="120000"/>
              </a:lnSpc>
              <a:defRPr sz="3000" b="0" i="0" kern="0" cap="none" spc="0" baseline="0">
                <a:solidFill>
                  <a:schemeClr val="bg1"/>
                </a:solidFill>
                <a:latin typeface="+mn-lt"/>
              </a:defRPr>
            </a:lvl1pPr>
          </a:lstStyle>
          <a:p>
            <a:r>
              <a:rPr lang="en-US" dirty="0"/>
              <a:t>To make thriving in next accessible.</a:t>
            </a:r>
            <a:br>
              <a:rPr lang="en-US" dirty="0"/>
            </a:br>
            <a:r>
              <a:rPr lang="en-US" dirty="0"/>
              <a:t>We are clear.</a:t>
            </a:r>
            <a:br>
              <a:rPr lang="en-US" dirty="0"/>
            </a:br>
            <a:r>
              <a:rPr lang="en-US" dirty="0"/>
              <a:t>Simple to understand.</a:t>
            </a:r>
            <a:br>
              <a:rPr lang="en-US" dirty="0"/>
            </a:br>
            <a:r>
              <a:rPr lang="en-US" dirty="0"/>
              <a:t>Authentic to who we are.</a:t>
            </a:r>
            <a:br>
              <a:rPr lang="en-US" dirty="0"/>
            </a:br>
            <a:r>
              <a:rPr lang="en-US" dirty="0"/>
              <a:t>Not overly clever.</a:t>
            </a:r>
            <a:br>
              <a:rPr lang="en-US" dirty="0"/>
            </a:br>
            <a:r>
              <a:rPr lang="en-US" dirty="0"/>
              <a:t>Empathetic about issues.</a:t>
            </a:r>
            <a:br>
              <a:rPr lang="en-US" dirty="0"/>
            </a:br>
            <a:r>
              <a:rPr lang="en-US" dirty="0"/>
              <a:t>We never condescend or brag.</a:t>
            </a:r>
          </a:p>
        </p:txBody>
      </p:sp>
      <p:sp>
        <p:nvSpPr>
          <p:cNvPr id="18" name="Freeform 17">
            <a:extLst>
              <a:ext uri="{FF2B5EF4-FFF2-40B4-BE49-F238E27FC236}">
                <a16:creationId xmlns:a16="http://schemas.microsoft.com/office/drawing/2014/main" id="{A7EB6D18-4E8B-FB4C-A05C-31E71D00C5D3}"/>
              </a:ext>
            </a:extLst>
          </p:cNvPr>
          <p:cNvSpPr/>
          <p:nvPr userDrawn="1"/>
        </p:nvSpPr>
        <p:spPr>
          <a:xfrm>
            <a:off x="1464564" y="0"/>
            <a:ext cx="9262872" cy="6858000"/>
          </a:xfrm>
          <a:custGeom>
            <a:avLst/>
            <a:gdLst>
              <a:gd name="connsiteX0" fmla="*/ 7514295 w 9262872"/>
              <a:gd name="connsiteY0" fmla="*/ 0 h 6858000"/>
              <a:gd name="connsiteX1" fmla="*/ 7744669 w 9262872"/>
              <a:gd name="connsiteY1" fmla="*/ 0 h 6858000"/>
              <a:gd name="connsiteX2" fmla="*/ 7745509 w 9262872"/>
              <a:gd name="connsiteY2" fmla="*/ 728 h 6858000"/>
              <a:gd name="connsiteX3" fmla="*/ 9262872 w 9262872"/>
              <a:gd name="connsiteY3" fmla="*/ 3429000 h 6858000"/>
              <a:gd name="connsiteX4" fmla="*/ 7745509 w 9262872"/>
              <a:gd name="connsiteY4" fmla="*/ 6857273 h 6858000"/>
              <a:gd name="connsiteX5" fmla="*/ 7744669 w 9262872"/>
              <a:gd name="connsiteY5" fmla="*/ 6858000 h 6858000"/>
              <a:gd name="connsiteX6" fmla="*/ 7514295 w 9262872"/>
              <a:gd name="connsiteY6" fmla="*/ 6858000 h 6858000"/>
              <a:gd name="connsiteX7" fmla="*/ 7644063 w 9262872"/>
              <a:gd name="connsiteY7" fmla="*/ 6745592 h 6858000"/>
              <a:gd name="connsiteX8" fmla="*/ 9111996 w 9262872"/>
              <a:gd name="connsiteY8" fmla="*/ 3429000 h 6858000"/>
              <a:gd name="connsiteX9" fmla="*/ 7644063 w 9262872"/>
              <a:gd name="connsiteY9" fmla="*/ 112408 h 6858000"/>
              <a:gd name="connsiteX10" fmla="*/ 1518203 w 9262872"/>
              <a:gd name="connsiteY10" fmla="*/ 0 h 6858000"/>
              <a:gd name="connsiteX11" fmla="*/ 1748577 w 9262872"/>
              <a:gd name="connsiteY11" fmla="*/ 0 h 6858000"/>
              <a:gd name="connsiteX12" fmla="*/ 1618809 w 9262872"/>
              <a:gd name="connsiteY12" fmla="*/ 112408 h 6858000"/>
              <a:gd name="connsiteX13" fmla="*/ 150876 w 9262872"/>
              <a:gd name="connsiteY13" fmla="*/ 3429000 h 6858000"/>
              <a:gd name="connsiteX14" fmla="*/ 1618809 w 9262872"/>
              <a:gd name="connsiteY14" fmla="*/ 6745592 h 6858000"/>
              <a:gd name="connsiteX15" fmla="*/ 1748577 w 9262872"/>
              <a:gd name="connsiteY15" fmla="*/ 6858000 h 6858000"/>
              <a:gd name="connsiteX16" fmla="*/ 1518203 w 9262872"/>
              <a:gd name="connsiteY16" fmla="*/ 6858000 h 6858000"/>
              <a:gd name="connsiteX17" fmla="*/ 1517364 w 9262872"/>
              <a:gd name="connsiteY17" fmla="*/ 6857273 h 6858000"/>
              <a:gd name="connsiteX18" fmla="*/ 0 w 9262872"/>
              <a:gd name="connsiteY18" fmla="*/ 3429000 h 6858000"/>
              <a:gd name="connsiteX19" fmla="*/ 1517364 w 9262872"/>
              <a:gd name="connsiteY19" fmla="*/ 7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62872" h="6858000">
                <a:moveTo>
                  <a:pt x="7514295" y="0"/>
                </a:moveTo>
                <a:lnTo>
                  <a:pt x="7744669" y="0"/>
                </a:lnTo>
                <a:lnTo>
                  <a:pt x="7745509" y="728"/>
                </a:lnTo>
                <a:cubicBezTo>
                  <a:pt x="8677657" y="847946"/>
                  <a:pt x="9262872" y="2070131"/>
                  <a:pt x="9262872" y="3429000"/>
                </a:cubicBezTo>
                <a:cubicBezTo>
                  <a:pt x="9262872" y="4787869"/>
                  <a:pt x="8677657" y="6010054"/>
                  <a:pt x="7745509" y="6857273"/>
                </a:cubicBezTo>
                <a:lnTo>
                  <a:pt x="7744669" y="6858000"/>
                </a:lnTo>
                <a:lnTo>
                  <a:pt x="7514295" y="6858000"/>
                </a:lnTo>
                <a:lnTo>
                  <a:pt x="7644063" y="6745592"/>
                </a:lnTo>
                <a:cubicBezTo>
                  <a:pt x="8545845" y="5925973"/>
                  <a:pt x="9111996" y="4743602"/>
                  <a:pt x="9111996" y="3429000"/>
                </a:cubicBezTo>
                <a:cubicBezTo>
                  <a:pt x="9111996" y="2114398"/>
                  <a:pt x="8545845" y="932028"/>
                  <a:pt x="7644063" y="112408"/>
                </a:cubicBezTo>
                <a:close/>
                <a:moveTo>
                  <a:pt x="1518203" y="0"/>
                </a:moveTo>
                <a:lnTo>
                  <a:pt x="1748577" y="0"/>
                </a:lnTo>
                <a:lnTo>
                  <a:pt x="1618809" y="112408"/>
                </a:lnTo>
                <a:cubicBezTo>
                  <a:pt x="717027" y="932028"/>
                  <a:pt x="150876" y="2114398"/>
                  <a:pt x="150876" y="3429000"/>
                </a:cubicBezTo>
                <a:cubicBezTo>
                  <a:pt x="150876" y="4743602"/>
                  <a:pt x="717027" y="5925973"/>
                  <a:pt x="1618809" y="6745592"/>
                </a:cubicBezTo>
                <a:lnTo>
                  <a:pt x="1748577" y="6858000"/>
                </a:lnTo>
                <a:lnTo>
                  <a:pt x="1518203" y="6858000"/>
                </a:lnTo>
                <a:lnTo>
                  <a:pt x="1517364" y="6857273"/>
                </a:lnTo>
                <a:cubicBezTo>
                  <a:pt x="585215" y="6010054"/>
                  <a:pt x="0" y="4787869"/>
                  <a:pt x="0" y="3429000"/>
                </a:cubicBezTo>
                <a:cubicBezTo>
                  <a:pt x="0" y="2070131"/>
                  <a:pt x="585215" y="847946"/>
                  <a:pt x="1517364" y="7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Futura Next Book" panose="020B0502020204020303" pitchFamily="34" charset="77"/>
            </a:endParaRPr>
          </a:p>
        </p:txBody>
      </p:sp>
      <p:sp>
        <p:nvSpPr>
          <p:cNvPr id="5" name="Slide Number Placeholder 2">
            <a:extLst>
              <a:ext uri="{FF2B5EF4-FFF2-40B4-BE49-F238E27FC236}">
                <a16:creationId xmlns:a16="http://schemas.microsoft.com/office/drawing/2014/main" id="{CE025F6D-2342-DB46-ABBC-DCF5DB353F3D}"/>
              </a:ext>
            </a:extLst>
          </p:cNvPr>
          <p:cNvSpPr>
            <a:spLocks noGrp="1"/>
          </p:cNvSpPr>
          <p:nvPr>
            <p:ph type="sldNum" sz="quarter" idx="10"/>
          </p:nvPr>
        </p:nvSpPr>
        <p:spPr>
          <a:xfrm>
            <a:off x="11228832" y="6309360"/>
            <a:ext cx="274320" cy="92333"/>
          </a:xfrm>
        </p:spPr>
        <p:txBody>
          <a:bodyPr/>
          <a:lstStyle>
            <a:lvl1pPr>
              <a:defRPr>
                <a:solidFill>
                  <a:schemeClr val="bg1"/>
                </a:solidFill>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79203998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ack Cover — Whit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latin typeface="FuturaNext-Medium" panose="020B0602020204020303" pitchFamily="34" charset="77"/>
              </a:rPr>
              <a:t>copyright publicis sapient | confidential</a:t>
            </a:r>
          </a:p>
        </p:txBody>
      </p:sp>
      <p:sp>
        <p:nvSpPr>
          <p:cNvPr id="4" name="Slide Number Placeholder 3">
            <a:extLst>
              <a:ext uri="{FF2B5EF4-FFF2-40B4-BE49-F238E27FC236}">
                <a16:creationId xmlns:a16="http://schemas.microsoft.com/office/drawing/2014/main" id="{031AFE5F-9272-664A-9A90-2B4544EDBDD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87177037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Back Cover — Black">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Next-Medium" panose="020B0602020204020303" pitchFamily="34" charset="77"/>
              </a:rPr>
              <a:t>copyright publicis sapient | confidential</a:t>
            </a:r>
          </a:p>
        </p:txBody>
      </p:sp>
      <p:sp>
        <p:nvSpPr>
          <p:cNvPr id="4" name="Slide Number Placeholder 3">
            <a:extLst>
              <a:ext uri="{FF2B5EF4-FFF2-40B4-BE49-F238E27FC236}">
                <a16:creationId xmlns:a16="http://schemas.microsoft.com/office/drawing/2014/main" id="{C3F1D690-9499-944F-AC1D-7168434A8E63}"/>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46908973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ack Cover — Re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D4B068-A093-8C4E-BCC3-CA584FE85F4D}"/>
              </a:ext>
            </a:extLst>
          </p:cNvPr>
          <p:cNvSpPr txBox="1"/>
          <p:nvPr userDrawn="1"/>
        </p:nvSpPr>
        <p:spPr>
          <a:xfrm>
            <a:off x="685800" y="3099816"/>
            <a:ext cx="10817352" cy="661720"/>
          </a:xfrm>
          <a:prstGeom prst="rect">
            <a:avLst/>
          </a:prstGeom>
          <a:noFill/>
        </p:spPr>
        <p:txBody>
          <a:bodyPr wrap="none" lIns="0" tIns="0" rIns="0" bIns="0" rtlCol="0">
            <a:noAutofit/>
          </a:bodyPr>
          <a:lstStyle/>
          <a:p>
            <a:pPr algn="ctr"/>
            <a:r>
              <a:rPr lang="en-US" sz="4300" b="0" i="0" dirty="0">
                <a:solidFill>
                  <a:schemeClr val="bg1"/>
                </a:solidFill>
                <a:latin typeface="Futura Next Book" panose="020B0502020204020303" pitchFamily="34" charset="77"/>
              </a:rPr>
              <a:t>thank you</a:t>
            </a:r>
          </a:p>
        </p:txBody>
      </p:sp>
      <p:sp>
        <p:nvSpPr>
          <p:cNvPr id="7" name="TextBox 6">
            <a:extLst>
              <a:ext uri="{FF2B5EF4-FFF2-40B4-BE49-F238E27FC236}">
                <a16:creationId xmlns:a16="http://schemas.microsoft.com/office/drawing/2014/main" id="{2A71E849-9F96-D344-8B44-13241F15C909}"/>
              </a:ext>
            </a:extLst>
          </p:cNvPr>
          <p:cNvSpPr txBox="1"/>
          <p:nvPr userDrawn="1"/>
        </p:nvSpPr>
        <p:spPr>
          <a:xfrm>
            <a:off x="685800" y="6291072"/>
            <a:ext cx="10817352" cy="107722"/>
          </a:xfrm>
          <a:prstGeom prst="rect">
            <a:avLst/>
          </a:prstGeom>
          <a:noFill/>
        </p:spPr>
        <p:txBody>
          <a:bodyPr wrap="none" lIns="0" tIns="0" rIns="0" bIns="0" rtlCol="0">
            <a:noAutofit/>
          </a:bodyPr>
          <a:lstStyle/>
          <a:p>
            <a:pPr algn="ctr"/>
            <a:r>
              <a:rPr lang="en-US" sz="700" b="0" i="0" spc="20" baseline="0" dirty="0">
                <a:solidFill>
                  <a:schemeClr val="bg1"/>
                </a:solidFill>
                <a:latin typeface="FuturaNext-Medium" panose="020B0602020204020303" pitchFamily="34" charset="77"/>
              </a:rPr>
              <a:t>copyright publicis sapient | confidential</a:t>
            </a:r>
          </a:p>
        </p:txBody>
      </p:sp>
      <p:sp>
        <p:nvSpPr>
          <p:cNvPr id="4" name="Slide Number Placeholder 3">
            <a:extLst>
              <a:ext uri="{FF2B5EF4-FFF2-40B4-BE49-F238E27FC236}">
                <a16:creationId xmlns:a16="http://schemas.microsoft.com/office/drawing/2014/main" id="{9D35D841-60FA-F54C-8361-3125225056D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accent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077038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29030-0D3F-1E46-B80E-1ABEF0511328}"/>
              </a:ext>
            </a:extLst>
          </p:cNvPr>
          <p:cNvSpPr>
            <a:spLocks noGrp="1"/>
          </p:cNvSpPr>
          <p:nvPr>
            <p:ph type="ctrTitle" hasCustomPrompt="1"/>
          </p:nvPr>
        </p:nvSpPr>
        <p:spPr>
          <a:xfrm>
            <a:off x="685800" y="667512"/>
            <a:ext cx="10817352" cy="219456"/>
          </a:xfrm>
        </p:spPr>
        <p:txBody>
          <a:bodyPr anchor="t" anchorCtr="0">
            <a:noAutofit/>
          </a:bodyPr>
          <a:lstStyle>
            <a:lvl1pPr algn="l">
              <a:lnSpc>
                <a:spcPct val="100000"/>
              </a:lnSpc>
              <a:defRPr sz="1400" spc="50" baseline="0">
                <a:solidFill>
                  <a:schemeClr val="accent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7150CFC-598C-5C42-838D-4DF2F6183D0F}"/>
              </a:ext>
            </a:extLst>
          </p:cNvPr>
          <p:cNvSpPr>
            <a:spLocks noGrp="1"/>
          </p:cNvSpPr>
          <p:nvPr>
            <p:ph type="body" sz="quarter" idx="13" hasCustomPrompt="1"/>
          </p:nvPr>
        </p:nvSpPr>
        <p:spPr>
          <a:xfrm>
            <a:off x="685800" y="1089835"/>
            <a:ext cx="10817352" cy="4572000"/>
          </a:xfrm>
        </p:spPr>
        <p:txBody>
          <a:bodyPr anchor="ctr" anchorCtr="0"/>
          <a:lstStyle>
            <a:lvl1pPr>
              <a:buAutoNum type="arabicPeriod"/>
              <a:defRPr/>
            </a:lvl1pPr>
            <a:lvl3pPr>
              <a:buAutoNum type="arabicPeriod"/>
              <a:defRPr/>
            </a:lvl3pPr>
            <a:lvl4pPr>
              <a:buAutoNum type="arabicPeriod"/>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F4E962C-0BD3-2C49-BA40-132C79AA64C0}"/>
              </a:ext>
            </a:extLst>
          </p:cNvPr>
          <p:cNvSpPr>
            <a:spLocks noGrp="1"/>
          </p:cNvSpPr>
          <p:nvPr>
            <p:ph type="sldNum" sz="quarter" idx="14"/>
          </p:nvPr>
        </p:nvSpPr>
        <p:spPr/>
        <p:txBody>
          <a:body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7806157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6" Type="http://schemas.openxmlformats.org/officeDocument/2006/relationships/theme" Target="../theme/theme10.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83.xml"/><Relationship Id="rId2" Type="http://schemas.openxmlformats.org/officeDocument/2006/relationships/slideLayout" Target="../slideLayouts/slideLayout82.xml"/><Relationship Id="rId1" Type="http://schemas.openxmlformats.org/officeDocument/2006/relationships/slideLayout" Target="../slideLayouts/slideLayout81.xml"/><Relationship Id="rId4"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4.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theme" Target="../theme/theme9.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1B4FED0-E9AE-EB45-B8EA-D99C685DB8A7}"/>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2227418649"/>
      </p:ext>
    </p:extLst>
  </p:cSld>
  <p:clrMap bg1="lt1" tx1="dk1" bg2="lt2" tx2="dk2" accent1="accent1" accent2="accent2" accent3="accent3" accent4="accent4" accent5="accent5" accent6="accent6" hlink="hlink" folHlink="folHlink"/>
  <p:sldLayoutIdLst>
    <p:sldLayoutId id="2147483762" r:id="rId1"/>
    <p:sldLayoutId id="2147483739" r:id="rId2"/>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28" r:id="rId14"/>
    <p:sldLayoutId id="2147483738" r:id="rId15"/>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E4E28E-C9B1-A84B-9688-6936A8D3F467}"/>
              </a:ext>
            </a:extLst>
          </p:cNvPr>
          <p:cNvSpPr>
            <a:spLocks noGrp="1"/>
          </p:cNvSpPr>
          <p:nvPr>
            <p:ph type="title"/>
          </p:nvPr>
        </p:nvSpPr>
        <p:spPr>
          <a:xfrm>
            <a:off x="685800" y="685800"/>
            <a:ext cx="10817352" cy="64008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a:extLst>
              <a:ext uri="{FF2B5EF4-FFF2-40B4-BE49-F238E27FC236}">
                <a16:creationId xmlns:a16="http://schemas.microsoft.com/office/drawing/2014/main" id="{89AF4ACA-6E92-0D42-837E-E7F4E20960CE}"/>
              </a:ext>
            </a:extLst>
          </p:cNvPr>
          <p:cNvSpPr>
            <a:spLocks noGrp="1"/>
          </p:cNvSpPr>
          <p:nvPr>
            <p:ph type="body" idx="1"/>
          </p:nvPr>
        </p:nvSpPr>
        <p:spPr>
          <a:xfrm>
            <a:off x="685800" y="1828800"/>
            <a:ext cx="10817352" cy="4114800"/>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5B26F31D-E842-F94E-B01A-672580FAE96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9515907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61" r:id="rId3"/>
    <p:sldLayoutId id="2147483743" r:id="rId4"/>
    <p:sldLayoutId id="2147483744" r:id="rId5"/>
    <p:sldLayoutId id="2147483745" r:id="rId6"/>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1000"/>
        </a:spcBef>
        <a:buFontTx/>
        <a:buNone/>
        <a:defRPr sz="1400" b="0" i="0" kern="1200">
          <a:solidFill>
            <a:schemeClr val="tx1"/>
          </a:solidFill>
          <a:latin typeface="Futura Next Book" panose="020B0502020204020303" pitchFamily="34" charset="77"/>
          <a:ea typeface="+mn-ea"/>
          <a:cs typeface="+mn-cs"/>
        </a:defRPr>
      </a:lvl1pPr>
      <a:lvl2pPr marL="174625"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2pPr>
      <a:lvl3pPr marL="349250"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3pPr>
      <a:lvl4pPr marL="523875" indent="-174625"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4pPr>
      <a:lvl5pPr marL="687388" indent="-163513" algn="l" defTabSz="914400" rtl="0" eaLnBrk="1" latinLnBrk="0" hangingPunct="1">
        <a:lnSpc>
          <a:spcPts val="2200"/>
        </a:lnSpc>
        <a:spcBef>
          <a:spcPts val="500"/>
        </a:spcBef>
        <a:buFont typeface="Arial" panose="020B0604020202020204" pitchFamily="34" charset="0"/>
        <a:buChar char="•"/>
        <a:tabLst/>
        <a:defRPr sz="14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orient="horz" pos="3888">
          <p15:clr>
            <a:srgbClr val="F26B43"/>
          </p15:clr>
        </p15:guide>
        <p15:guide id="5" pos="768">
          <p15:clr>
            <a:srgbClr val="F26B43"/>
          </p15:clr>
        </p15:guide>
        <p15:guide id="6" pos="1008">
          <p15:clr>
            <a:srgbClr val="F26B43"/>
          </p15:clr>
        </p15:guide>
        <p15:guide id="7" pos="1368">
          <p15:clr>
            <a:srgbClr val="F26B43"/>
          </p15:clr>
        </p15:guide>
        <p15:guide id="8" pos="1608">
          <p15:clr>
            <a:srgbClr val="F26B43"/>
          </p15:clr>
        </p15:guide>
        <p15:guide id="9" pos="1944">
          <p15:clr>
            <a:srgbClr val="F26B43"/>
          </p15:clr>
        </p15:guide>
        <p15:guide id="10" pos="2208">
          <p15:clr>
            <a:srgbClr val="F26B43"/>
          </p15:clr>
        </p15:guide>
        <p15:guide id="11" pos="2520">
          <p15:clr>
            <a:srgbClr val="F26B43"/>
          </p15:clr>
        </p15:guide>
        <p15:guide id="12" pos="2784">
          <p15:clr>
            <a:srgbClr val="F26B43"/>
          </p15:clr>
        </p15:guide>
        <p15:guide id="13" pos="3120">
          <p15:clr>
            <a:srgbClr val="F26B43"/>
          </p15:clr>
        </p15:guide>
        <p15:guide id="14" pos="3384">
          <p15:clr>
            <a:srgbClr val="F26B43"/>
          </p15:clr>
        </p15:guide>
        <p15:guide id="15" pos="3696">
          <p15:clr>
            <a:srgbClr val="F26B43"/>
          </p15:clr>
        </p15:guide>
        <p15:guide id="16" pos="3960">
          <p15:clr>
            <a:srgbClr val="F26B43"/>
          </p15:clr>
        </p15:guide>
        <p15:guide id="17" pos="4296">
          <p15:clr>
            <a:srgbClr val="F26B43"/>
          </p15:clr>
        </p15:guide>
        <p15:guide id="18" pos="4560">
          <p15:clr>
            <a:srgbClr val="F26B43"/>
          </p15:clr>
        </p15:guide>
        <p15:guide id="19" pos="4872">
          <p15:clr>
            <a:srgbClr val="F26B43"/>
          </p15:clr>
        </p15:guide>
        <p15:guide id="20" pos="5136">
          <p15:clr>
            <a:srgbClr val="F26B43"/>
          </p15:clr>
        </p15:guide>
        <p15:guide id="21" pos="5472">
          <p15:clr>
            <a:srgbClr val="F26B43"/>
          </p15:clr>
        </p15:guide>
        <p15:guide id="22" pos="5736">
          <p15:clr>
            <a:srgbClr val="F26B43"/>
          </p15:clr>
        </p15:guide>
        <p15:guide id="23" pos="6072">
          <p15:clr>
            <a:srgbClr val="F26B43"/>
          </p15:clr>
        </p15:guide>
        <p15:guide id="24" pos="6312">
          <p15:clr>
            <a:srgbClr val="F26B43"/>
          </p15:clr>
        </p15:guide>
        <p15:guide id="25" pos="6648">
          <p15:clr>
            <a:srgbClr val="F26B43"/>
          </p15:clr>
        </p15:guide>
        <p15:guide id="26" pos="6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956D247-3C63-4B4D-9D8E-FC3B25350A4A}"/>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3897208"/>
      </p:ext>
    </p:extLst>
  </p:cSld>
  <p:clrMap bg1="lt1" tx1="dk1" bg2="lt2" tx2="dk2" accent1="accent1" accent2="accent2" accent3="accent3" accent4="accent4" accent5="accent5" accent6="accent6" hlink="hlink" folHlink="folHlink"/>
  <p:sldLayoutIdLst>
    <p:sldLayoutId id="2147483729" r:id="rId1"/>
    <p:sldLayoutId id="2147483671" r:id="rId2"/>
    <p:sldLayoutId id="2147483732"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b="0" i="0" kern="1200">
          <a:solidFill>
            <a:schemeClr val="tx1"/>
          </a:solidFill>
          <a:latin typeface="Futura Next Book" panose="020B0502020204020303" pitchFamily="34" charset="77"/>
          <a:ea typeface="+mn-ea"/>
          <a:cs typeface="+mn-cs"/>
        </a:defRPr>
      </a:lvl1pPr>
      <a:lvl2pPr marL="690563" indent="-342900"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2pPr>
      <a:lvl3pPr marL="1031875"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3pPr>
      <a:lvl4pPr marL="1373188"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4pPr>
      <a:lvl5pPr marL="1714500" indent="-341313" algn="l" defTabSz="914400" rtl="0" eaLnBrk="1" latinLnBrk="0" hangingPunct="1">
        <a:lnSpc>
          <a:spcPts val="3600"/>
        </a:lnSpc>
        <a:spcBef>
          <a:spcPts val="0"/>
        </a:spcBef>
        <a:buFont typeface="+mj-lt"/>
        <a:buAutoNum type="arabicPeriod"/>
        <a:tabLst/>
        <a:defRPr sz="1800" b="0" i="0" kern="1200">
          <a:solidFill>
            <a:schemeClr val="tx1"/>
          </a:solidFill>
          <a:latin typeface="Futura Next Book" panose="020B0502020204020303"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32" userDrawn="1">
          <p15:clr>
            <a:srgbClr val="F26B43"/>
          </p15:clr>
        </p15:guide>
        <p15:guide id="3" pos="7248" userDrawn="1">
          <p15:clr>
            <a:srgbClr val="F26B43"/>
          </p15:clr>
        </p15:guide>
        <p15:guide id="4" pos="768" userDrawn="1">
          <p15:clr>
            <a:srgbClr val="F26B43"/>
          </p15:clr>
        </p15:guide>
        <p15:guide id="5" pos="1008" userDrawn="1">
          <p15:clr>
            <a:srgbClr val="F26B43"/>
          </p15:clr>
        </p15:guide>
        <p15:guide id="6" pos="1368" userDrawn="1">
          <p15:clr>
            <a:srgbClr val="F26B43"/>
          </p15:clr>
        </p15:guide>
        <p15:guide id="7" pos="1608" userDrawn="1">
          <p15:clr>
            <a:srgbClr val="F26B43"/>
          </p15:clr>
        </p15:guide>
        <p15:guide id="8" pos="1944" userDrawn="1">
          <p15:clr>
            <a:srgbClr val="F26B43"/>
          </p15:clr>
        </p15:guide>
        <p15:guide id="9" pos="2184" userDrawn="1">
          <p15:clr>
            <a:srgbClr val="F26B43"/>
          </p15:clr>
        </p15:guide>
        <p15:guide id="10" pos="2544" userDrawn="1">
          <p15:clr>
            <a:srgbClr val="F26B43"/>
          </p15:clr>
        </p15:guide>
        <p15:guide id="11" pos="2784" userDrawn="1">
          <p15:clr>
            <a:srgbClr val="F26B43"/>
          </p15:clr>
        </p15:guide>
        <p15:guide id="12" pos="3120" userDrawn="1">
          <p15:clr>
            <a:srgbClr val="F26B43"/>
          </p15:clr>
        </p15:guide>
        <p15:guide id="13" pos="3360" userDrawn="1">
          <p15:clr>
            <a:srgbClr val="F26B43"/>
          </p15:clr>
        </p15:guide>
        <p15:guide id="14" pos="3720" userDrawn="1">
          <p15:clr>
            <a:srgbClr val="F26B43"/>
          </p15:clr>
        </p15:guide>
        <p15:guide id="15" pos="3960" userDrawn="1">
          <p15:clr>
            <a:srgbClr val="F26B43"/>
          </p15:clr>
        </p15:guide>
        <p15:guide id="16" pos="4320" userDrawn="1">
          <p15:clr>
            <a:srgbClr val="F26B43"/>
          </p15:clr>
        </p15:guide>
        <p15:guide id="17" pos="4560" userDrawn="1">
          <p15:clr>
            <a:srgbClr val="F26B43"/>
          </p15:clr>
        </p15:guide>
        <p15:guide id="18" pos="4896" userDrawn="1">
          <p15:clr>
            <a:srgbClr val="F26B43"/>
          </p15:clr>
        </p15:guide>
        <p15:guide id="19" pos="5136" userDrawn="1">
          <p15:clr>
            <a:srgbClr val="F26B43"/>
          </p15:clr>
        </p15:guide>
        <p15:guide id="20" pos="5496" userDrawn="1">
          <p15:clr>
            <a:srgbClr val="F26B43"/>
          </p15:clr>
        </p15:guide>
        <p15:guide id="21" pos="5736" userDrawn="1">
          <p15:clr>
            <a:srgbClr val="F26B43"/>
          </p15:clr>
        </p15:guide>
        <p15:guide id="22" pos="6072" userDrawn="1">
          <p15:clr>
            <a:srgbClr val="F26B43"/>
          </p15:clr>
        </p15:guide>
        <p15:guide id="23" pos="6312" userDrawn="1">
          <p15:clr>
            <a:srgbClr val="F26B43"/>
          </p15:clr>
        </p15:guide>
        <p15:guide id="24" pos="6672" userDrawn="1">
          <p15:clr>
            <a:srgbClr val="F26B43"/>
          </p15:clr>
        </p15:guide>
        <p15:guide id="25" pos="6912" userDrawn="1">
          <p15:clr>
            <a:srgbClr val="F26B43"/>
          </p15:clr>
        </p15:guide>
        <p15:guide id="26" orient="horz" pos="388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DE71633F-89C2-D443-A783-E6D80E402F40}"/>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bg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90754725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33" r:id="rId6"/>
    <p:sldLayoutId id="2147483734" r:id="rId7"/>
    <p:sldLayoutId id="2147483731" r:id="rId8"/>
    <p:sldLayoutId id="2147483735" r:id="rId9"/>
    <p:sldLayoutId id="2147483681" r:id="rId10"/>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9E9B580-C7EC-734A-A84D-D97940BC18C2}"/>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55118255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Minion Pro" panose="02040503050306020203" pitchFamily="18" charset="0"/>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61A8965C-3ACE-0E4F-B84D-EFEBB77BE1BD}"/>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14897377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725" r:id="rId4"/>
    <p:sldLayoutId id="2147483726" r:id="rId5"/>
    <p:sldLayoutId id="2147483727" r:id="rId6"/>
    <p:sldLayoutId id="2147483722" r:id="rId7"/>
    <p:sldLayoutId id="2147483723" r:id="rId8"/>
    <p:sldLayoutId id="2147483724" r:id="rId9"/>
    <p:sldLayoutId id="2147483719" r:id="rId10"/>
    <p:sldLayoutId id="2147483720" r:id="rId11"/>
    <p:sldLayoutId id="2147483721" r:id="rId12"/>
    <p:sldLayoutId id="2147483767" r:id="rId1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BBAB617C-A7C6-DE47-AB0D-FADBA2CA125B}"/>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03539961"/>
      </p:ext>
    </p:extLst>
  </p:cSld>
  <p:clrMap bg1="lt1" tx1="dk1" bg2="lt2" tx2="dk2" accent1="accent1" accent2="accent2" accent3="accent3" accent4="accent4" accent5="accent5" accent6="accent6" hlink="hlink" folHlink="folHlink"/>
  <p:sldLayoutIdLst>
    <p:sldLayoutId id="2147483692" r:id="rId1"/>
    <p:sldLayoutId id="2147483700" r:id="rId2"/>
    <p:sldLayoutId id="2147483701" r:id="rId3"/>
    <p:sldLayoutId id="2147483702" r:id="rId4"/>
    <p:sldLayoutId id="2147483718" r:id="rId5"/>
    <p:sldLayoutId id="2147483717" r:id="rId6"/>
    <p:sldLayoutId id="2147483703" r:id="rId7"/>
    <p:sldLayoutId id="2147483704" r:id="rId8"/>
    <p:sldLayoutId id="2147483705" r:id="rId9"/>
    <p:sldLayoutId id="2147483706" r:id="rId10"/>
    <p:sldLayoutId id="2147483707" r:id="rId11"/>
    <p:sldLayoutId id="2147483708" r:id="rId12"/>
    <p:sldLayoutId id="2147483709" r:id="rId13"/>
  </p:sldLayoutIdLst>
  <p:hf hdr="0" ftr="0" dt="0"/>
  <p:txStyles>
    <p:titleStyle>
      <a:lvl1pPr algn="l" defTabSz="914400" rtl="0" eaLnBrk="1" latinLnBrk="0" hangingPunct="1">
        <a:lnSpc>
          <a:spcPct val="11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0" indent="0" algn="l" defTabSz="914400" rtl="0" eaLnBrk="1" latinLnBrk="0" hangingPunct="1">
        <a:lnSpc>
          <a:spcPts val="2200"/>
        </a:lnSpc>
        <a:spcBef>
          <a:spcPts val="0"/>
        </a:spcBef>
        <a:buFontTx/>
        <a:buNone/>
        <a:defRPr sz="1400" kern="1200">
          <a:solidFill>
            <a:schemeClr val="tx1"/>
          </a:solidFill>
          <a:latin typeface="+mn-lt"/>
          <a:ea typeface="+mn-ea"/>
          <a:cs typeface="+mn-cs"/>
        </a:defRPr>
      </a:lvl1pPr>
      <a:lvl2pPr marL="171450" indent="-16510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2pPr>
      <a:lvl3pPr marL="3429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3pPr>
      <a:lvl4pPr marL="51435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4pPr>
      <a:lvl5pPr marL="685800" indent="-171450" algn="l" defTabSz="914400" rtl="0" eaLnBrk="1" latinLnBrk="0" hangingPunct="1">
        <a:lnSpc>
          <a:spcPts val="2200"/>
        </a:lnSpc>
        <a:spcBef>
          <a:spcPts val="0"/>
        </a:spcBef>
        <a:buFont typeface="Arial" panose="020B0604020202020204" pitchFamily="34" charset="0"/>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58C55-5C98-474D-AAB2-750B5D2B3443}"/>
              </a:ext>
            </a:extLst>
          </p:cNvPr>
          <p:cNvSpPr>
            <a:spLocks noGrp="1"/>
          </p:cNvSpPr>
          <p:nvPr>
            <p:ph type="title"/>
          </p:nvPr>
        </p:nvSpPr>
        <p:spPr>
          <a:xfrm>
            <a:off x="685800" y="685800"/>
            <a:ext cx="10817352" cy="640080"/>
          </a:xfrm>
          <a:prstGeom prst="rect">
            <a:avLst/>
          </a:prstGeom>
        </p:spPr>
        <p:txBody>
          <a:bodyPr vert="horz" lIns="0" tIns="0" rIns="0" bIns="0" rtlCol="0" anchor="t">
            <a:noAutofit/>
          </a:bodyPr>
          <a:lstStyle/>
          <a:p>
            <a:r>
              <a:rPr lang="en-US" dirty="0"/>
              <a:t>Click to edit Master title style</a:t>
            </a:r>
          </a:p>
        </p:txBody>
      </p:sp>
      <p:sp>
        <p:nvSpPr>
          <p:cNvPr id="3" name="Text Placeholder 2">
            <a:extLst>
              <a:ext uri="{FF2B5EF4-FFF2-40B4-BE49-F238E27FC236}">
                <a16:creationId xmlns:a16="http://schemas.microsoft.com/office/drawing/2014/main" id="{566061B0-083D-A64D-BE06-6BD48C8B8357}"/>
              </a:ext>
            </a:extLst>
          </p:cNvPr>
          <p:cNvSpPr>
            <a:spLocks noGrp="1"/>
          </p:cNvSpPr>
          <p:nvPr>
            <p:ph type="body" idx="1"/>
          </p:nvPr>
        </p:nvSpPr>
        <p:spPr>
          <a:xfrm>
            <a:off x="685800" y="1828800"/>
            <a:ext cx="10817352" cy="435254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87805E49-DA53-814D-A542-A53F9A98FD7E}"/>
              </a:ext>
            </a:extLst>
          </p:cNvPr>
          <p:cNvSpPr>
            <a:spLocks noGrp="1"/>
          </p:cNvSpPr>
          <p:nvPr>
            <p:ph type="sldNum" sz="quarter" idx="4"/>
          </p:nvPr>
        </p:nvSpPr>
        <p:spPr>
          <a:xfrm>
            <a:off x="11228832" y="6309360"/>
            <a:ext cx="274320" cy="92333"/>
          </a:xfrm>
          <a:prstGeom prst="rect">
            <a:avLst/>
          </a:prstGeom>
        </p:spPr>
        <p:txBody>
          <a:bodyPr vert="horz" lIns="0" tIns="0" rIns="0" bIns="0" rtlCol="0" anchor="ctr">
            <a:noAutofit/>
          </a:bodyPr>
          <a:lstStyle>
            <a:lvl1pPr algn="r">
              <a:defRPr sz="600" b="0" i="0">
                <a:solidFill>
                  <a:schemeClr val="tx1"/>
                </a:solidFill>
                <a:latin typeface="FuturaNext-Medium" panose="020B0602020204020303" pitchFamily="34" charset="77"/>
              </a:defRPr>
            </a:lvl1pPr>
          </a:lstStyle>
          <a:p>
            <a:fld id="{58B792A5-9BAE-6942-BFE1-9FCDB51EA51E}" type="slidenum">
              <a:rPr lang="en-US" smtClean="0"/>
              <a:pPr/>
              <a:t>‹#›</a:t>
            </a:fld>
            <a:endParaRPr lang="en-US" dirty="0"/>
          </a:p>
        </p:txBody>
      </p:sp>
    </p:spTree>
    <p:extLst>
      <p:ext uri="{BB962C8B-B14F-4D97-AF65-F5344CB8AC3E}">
        <p14:creationId xmlns:p14="http://schemas.microsoft.com/office/powerpoint/2010/main" val="3653533202"/>
      </p:ext>
    </p:extLst>
  </p:cSld>
  <p:clrMap bg1="lt1" tx1="dk1" bg2="lt2" tx2="dk2" accent1="accent1" accent2="accent2" accent3="accent3" accent4="accent4" accent5="accent5" accent6="accent6" hlink="hlink" folHlink="folHlink"/>
  <p:sldLayoutIdLst>
    <p:sldLayoutId id="2147483698" r:id="rId1"/>
    <p:sldLayoutId id="2147483711" r:id="rId2"/>
    <p:sldLayoutId id="2147483710" r:id="rId3"/>
  </p:sldLayoutIdLst>
  <p:hf hdr="0" ftr="0" dt="0"/>
  <p:txStyles>
    <p:title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p:titleStyle>
    <p:bodyStyle>
      <a:lvl1pPr marL="342900" indent="-342900" algn="l" defTabSz="914400" rtl="0" eaLnBrk="1" latinLnBrk="0" hangingPunct="1">
        <a:lnSpc>
          <a:spcPts val="3600"/>
        </a:lnSpc>
        <a:spcBef>
          <a:spcPts val="0"/>
        </a:spcBef>
        <a:buFont typeface="+mj-lt"/>
        <a:buAutoNum type="arabicPeriod"/>
        <a:defRPr sz="1800" kern="1200">
          <a:solidFill>
            <a:schemeClr val="tx1"/>
          </a:solidFill>
          <a:latin typeface="+mn-lt"/>
          <a:ea typeface="+mn-ea"/>
          <a:cs typeface="+mn-cs"/>
        </a:defRPr>
      </a:lvl1pPr>
      <a:lvl2pPr marL="690563" indent="-342900"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2pPr>
      <a:lvl3pPr marL="1031875"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3pPr>
      <a:lvl4pPr marL="1373188"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4pPr>
      <a:lvl5pPr marL="1714500" indent="-341313" algn="l" defTabSz="914400" rtl="0" eaLnBrk="1" latinLnBrk="0" hangingPunct="1">
        <a:lnSpc>
          <a:spcPts val="3600"/>
        </a:lnSpc>
        <a:spcBef>
          <a:spcPts val="0"/>
        </a:spcBef>
        <a:buFont typeface="+mj-lt"/>
        <a:buAutoNum type="arabicPeriod"/>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p15:clr>
            <a:srgbClr val="F26B43"/>
          </p15:clr>
        </p15:guide>
        <p15:guide id="2" pos="432">
          <p15:clr>
            <a:srgbClr val="F26B43"/>
          </p15:clr>
        </p15:guide>
        <p15:guide id="3" pos="7248">
          <p15:clr>
            <a:srgbClr val="F26B43"/>
          </p15:clr>
        </p15:guide>
        <p15:guide id="4" pos="768">
          <p15:clr>
            <a:srgbClr val="F26B43"/>
          </p15:clr>
        </p15:guide>
        <p15:guide id="5" pos="1008">
          <p15:clr>
            <a:srgbClr val="F26B43"/>
          </p15:clr>
        </p15:guide>
        <p15:guide id="6" pos="1368">
          <p15:clr>
            <a:srgbClr val="F26B43"/>
          </p15:clr>
        </p15:guide>
        <p15:guide id="7" pos="1608">
          <p15:clr>
            <a:srgbClr val="F26B43"/>
          </p15:clr>
        </p15:guide>
        <p15:guide id="8" pos="1944">
          <p15:clr>
            <a:srgbClr val="F26B43"/>
          </p15:clr>
        </p15:guide>
        <p15:guide id="9" pos="2184">
          <p15:clr>
            <a:srgbClr val="F26B43"/>
          </p15:clr>
        </p15:guide>
        <p15:guide id="10" pos="2544">
          <p15:clr>
            <a:srgbClr val="F26B43"/>
          </p15:clr>
        </p15:guide>
        <p15:guide id="11" pos="2784">
          <p15:clr>
            <a:srgbClr val="F26B43"/>
          </p15:clr>
        </p15:guide>
        <p15:guide id="12" pos="3120">
          <p15:clr>
            <a:srgbClr val="F26B43"/>
          </p15:clr>
        </p15:guide>
        <p15:guide id="13" pos="3360">
          <p15:clr>
            <a:srgbClr val="F26B43"/>
          </p15:clr>
        </p15:guide>
        <p15:guide id="14" pos="3720">
          <p15:clr>
            <a:srgbClr val="F26B43"/>
          </p15:clr>
        </p15:guide>
        <p15:guide id="15" pos="3960">
          <p15:clr>
            <a:srgbClr val="F26B43"/>
          </p15:clr>
        </p15:guide>
        <p15:guide id="16" pos="4320">
          <p15:clr>
            <a:srgbClr val="F26B43"/>
          </p15:clr>
        </p15:guide>
        <p15:guide id="17" pos="4560">
          <p15:clr>
            <a:srgbClr val="F26B43"/>
          </p15:clr>
        </p15:guide>
        <p15:guide id="18" pos="4896">
          <p15:clr>
            <a:srgbClr val="F26B43"/>
          </p15:clr>
        </p15:guide>
        <p15:guide id="19" pos="5136">
          <p15:clr>
            <a:srgbClr val="F26B43"/>
          </p15:clr>
        </p15:guide>
        <p15:guide id="20" pos="5496">
          <p15:clr>
            <a:srgbClr val="F26B43"/>
          </p15:clr>
        </p15:guide>
        <p15:guide id="21" pos="5736">
          <p15:clr>
            <a:srgbClr val="F26B43"/>
          </p15:clr>
        </p15:guide>
        <p15:guide id="22" pos="6072">
          <p15:clr>
            <a:srgbClr val="F26B43"/>
          </p15:clr>
        </p15:guide>
        <p15:guide id="23" pos="6312">
          <p15:clr>
            <a:srgbClr val="F26B43"/>
          </p15:clr>
        </p15:guide>
        <p15:guide id="24" pos="6672">
          <p15:clr>
            <a:srgbClr val="F26B43"/>
          </p15:clr>
        </p15:guide>
        <p15:guide id="25" pos="6912">
          <p15:clr>
            <a:srgbClr val="F26B43"/>
          </p15:clr>
        </p15:guide>
        <p15:guide id="26" orient="horz" pos="3888">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1"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9B8AE-01C4-8F46-9B43-2B90D5796683}" type="datetimeFigureOut">
              <a:rPr lang="en-US" smtClean="0"/>
              <a:t>8/26/2022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C41D6-638F-0445-836B-B263E0D58B4B}" type="slidenum">
              <a:rPr lang="en-US" smtClean="0"/>
              <a:t>‹#›</a:t>
            </a:fld>
            <a:endParaRPr lang="en-US" dirty="0"/>
          </a:p>
        </p:txBody>
      </p:sp>
    </p:spTree>
    <p:extLst>
      <p:ext uri="{BB962C8B-B14F-4D97-AF65-F5344CB8AC3E}">
        <p14:creationId xmlns:p14="http://schemas.microsoft.com/office/powerpoint/2010/main" val="278498687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74" r:id="rId4"/>
    <p:sldLayoutId id="2147483675" r:id="rId5"/>
    <p:sldLayoutId id="2147483679" r:id="rId6"/>
    <p:sldLayoutId id="2147483672" r:id="rId7"/>
    <p:sldLayoutId id="2147483673" r:id="rId8"/>
    <p:sldLayoutId id="2147483677" r:id="rId9"/>
    <p:sldLayoutId id="2147483678" r:id="rId10"/>
    <p:sldLayoutId id="2147483680" r:id="rId11"/>
    <p:sldLayoutId id="2147483736" r:id="rId12"/>
  </p:sldLayoutIdLst>
  <p:txStyles>
    <p:titleStyle>
      <a:lvl1pPr algn="l" defTabSz="91436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2" indent="-228592" algn="l" defTabSz="91436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76" indent="-228592" algn="l" defTabSz="91436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60" indent="-228592" algn="l" defTabSz="91436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44"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28"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12"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8" rtl="0" eaLnBrk="1" latinLnBrk="0" hangingPunct="1">
        <a:defRPr sz="1800" kern="1200">
          <a:solidFill>
            <a:schemeClr val="tx1"/>
          </a:solidFill>
          <a:latin typeface="+mn-lt"/>
          <a:ea typeface="+mn-ea"/>
          <a:cs typeface="+mn-cs"/>
        </a:defRPr>
      </a:lvl1pPr>
      <a:lvl2pPr marL="457184" algn="l" defTabSz="914368" rtl="0" eaLnBrk="1" latinLnBrk="0" hangingPunct="1">
        <a:defRPr sz="1800" kern="1200">
          <a:solidFill>
            <a:schemeClr val="tx1"/>
          </a:solidFill>
          <a:latin typeface="+mn-lt"/>
          <a:ea typeface="+mn-ea"/>
          <a:cs typeface="+mn-cs"/>
        </a:defRPr>
      </a:lvl2pPr>
      <a:lvl3pPr marL="914368" algn="l" defTabSz="914368" rtl="0" eaLnBrk="1" latinLnBrk="0" hangingPunct="1">
        <a:defRPr sz="1800" kern="1200">
          <a:solidFill>
            <a:schemeClr val="tx1"/>
          </a:solidFill>
          <a:latin typeface="+mn-lt"/>
          <a:ea typeface="+mn-ea"/>
          <a:cs typeface="+mn-cs"/>
        </a:defRPr>
      </a:lvl3pPr>
      <a:lvl4pPr marL="1371552" algn="l" defTabSz="914368" rtl="0" eaLnBrk="1" latinLnBrk="0" hangingPunct="1">
        <a:defRPr sz="1800" kern="1200">
          <a:solidFill>
            <a:schemeClr val="tx1"/>
          </a:solidFill>
          <a:latin typeface="+mn-lt"/>
          <a:ea typeface="+mn-ea"/>
          <a:cs typeface="+mn-cs"/>
        </a:defRPr>
      </a:lvl4pPr>
      <a:lvl5pPr marL="1828736" algn="l" defTabSz="914368" rtl="0" eaLnBrk="1" latinLnBrk="0" hangingPunct="1">
        <a:defRPr sz="1800" kern="1200">
          <a:solidFill>
            <a:schemeClr val="tx1"/>
          </a:solidFill>
          <a:latin typeface="+mn-lt"/>
          <a:ea typeface="+mn-ea"/>
          <a:cs typeface="+mn-cs"/>
        </a:defRPr>
      </a:lvl5pPr>
      <a:lvl6pPr marL="2285920" algn="l" defTabSz="914368" rtl="0" eaLnBrk="1" latinLnBrk="0" hangingPunct="1">
        <a:defRPr sz="1800" kern="1200">
          <a:solidFill>
            <a:schemeClr val="tx1"/>
          </a:solidFill>
          <a:latin typeface="+mn-lt"/>
          <a:ea typeface="+mn-ea"/>
          <a:cs typeface="+mn-cs"/>
        </a:defRPr>
      </a:lvl6pPr>
      <a:lvl7pPr marL="2743104" algn="l" defTabSz="914368" rtl="0" eaLnBrk="1" latinLnBrk="0" hangingPunct="1">
        <a:defRPr sz="1800" kern="1200">
          <a:solidFill>
            <a:schemeClr val="tx1"/>
          </a:solidFill>
          <a:latin typeface="+mn-lt"/>
          <a:ea typeface="+mn-ea"/>
          <a:cs typeface="+mn-cs"/>
        </a:defRPr>
      </a:lvl7pPr>
      <a:lvl8pPr marL="3200288" algn="l" defTabSz="914368" rtl="0" eaLnBrk="1" latinLnBrk="0" hangingPunct="1">
        <a:defRPr sz="1800" kern="1200">
          <a:solidFill>
            <a:schemeClr val="tx1"/>
          </a:solidFill>
          <a:latin typeface="+mn-lt"/>
          <a:ea typeface="+mn-ea"/>
          <a:cs typeface="+mn-cs"/>
        </a:defRPr>
      </a:lvl8pPr>
      <a:lvl9pPr marL="3657472" algn="l" defTabSz="91436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8.xml"/><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9.xml"/><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1.xml"/><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2.xml"/><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13.xml"/><Relationship Id="rId1" Type="http://schemas.openxmlformats.org/officeDocument/2006/relationships/slideLayout" Target="../slideLayouts/slideLayout6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emf"/><Relationship Id="rId7" Type="http://schemas.openxmlformats.org/officeDocument/2006/relationships/image" Target="../media/image24.emf"/><Relationship Id="rId2" Type="http://schemas.openxmlformats.org/officeDocument/2006/relationships/notesSlide" Target="../notesSlides/notesSlide1.xml"/><Relationship Id="rId1" Type="http://schemas.openxmlformats.org/officeDocument/2006/relationships/slideLayout" Target="../slideLayouts/slideLayout60.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microsoft.com/office/2018/10/relationships/comments" Target="../comments/modernComment_7FFFCC5B_BC7A6BC1.xml"/><Relationship Id="rId2" Type="http://schemas.openxmlformats.org/officeDocument/2006/relationships/notesSlide" Target="../notesSlides/notesSlide4.xml"/><Relationship Id="rId1" Type="http://schemas.openxmlformats.org/officeDocument/2006/relationships/slideLayout" Target="../slideLayouts/slideLayout63.xml"/><Relationship Id="rId4" Type="http://schemas.openxmlformats.org/officeDocument/2006/relationships/image" Target="../media/image26.jpeg"/></Relationships>
</file>

<file path=ppt/slides/_rels/slide6.xml.rels><?xml version="1.0" encoding="UTF-8" standalone="yes"?>
<Relationships xmlns="http://schemas.openxmlformats.org/package/2006/relationships"><Relationship Id="rId3" Type="http://schemas.microsoft.com/office/2018/10/relationships/comments" Target="../comments/modernComment_7FFFCC89_955E4C51.xml"/><Relationship Id="rId2" Type="http://schemas.openxmlformats.org/officeDocument/2006/relationships/notesSlide" Target="../notesSlides/notesSlide5.xml"/><Relationship Id="rId1" Type="http://schemas.openxmlformats.org/officeDocument/2006/relationships/slideLayout" Target="../slideLayouts/slideLayout63.xml"/><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8.emf"/><Relationship Id="rId2" Type="http://schemas.microsoft.com/office/2018/10/relationships/comments" Target="../comments/modernComment_7FFFCC5A_D347DB17.xml"/><Relationship Id="rId1" Type="http://schemas.openxmlformats.org/officeDocument/2006/relationships/slideLayout" Target="../slideLayouts/slideLayout62.xml"/><Relationship Id="rId4" Type="http://schemas.openxmlformats.org/officeDocument/2006/relationships/image" Target="../media/image29.emf"/></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6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6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069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10F5B9-8434-3989-29BE-BACD1A81D90C}"/>
              </a:ext>
            </a:extLst>
          </p:cNvPr>
          <p:cNvSpPr>
            <a:spLocks noGrp="1"/>
          </p:cNvSpPr>
          <p:nvPr>
            <p:ph type="title"/>
          </p:nvPr>
        </p:nvSpPr>
        <p:spPr/>
        <p:txBody>
          <a:bodyPr/>
          <a:lstStyle/>
          <a:p>
            <a:r>
              <a:rPr lang="en-IN" sz="2850" dirty="0">
                <a:latin typeface="Futura Next Book"/>
              </a:rPr>
              <a:t>Design workshops</a:t>
            </a:r>
            <a:endParaRPr lang="en-US" dirty="0"/>
          </a:p>
        </p:txBody>
      </p:sp>
      <p:sp>
        <p:nvSpPr>
          <p:cNvPr id="12" name="Content Placeholder 11">
            <a:extLst>
              <a:ext uri="{FF2B5EF4-FFF2-40B4-BE49-F238E27FC236}">
                <a16:creationId xmlns:a16="http://schemas.microsoft.com/office/drawing/2014/main" id="{C77DE8E4-86A3-4A68-2085-FCBD46BAFBD9}"/>
              </a:ext>
            </a:extLst>
          </p:cNvPr>
          <p:cNvSpPr>
            <a:spLocks noGrp="1"/>
          </p:cNvSpPr>
          <p:nvPr>
            <p:ph idx="1"/>
          </p:nvPr>
        </p:nvSpPr>
        <p:spPr>
          <a:xfrm>
            <a:off x="838199" y="1807423"/>
            <a:ext cx="5257802" cy="4088537"/>
          </a:xfrm>
        </p:spPr>
        <p:txBody>
          <a:bodyPr vert="horz" lIns="91440" tIns="45720" rIns="91440" bIns="45720" rtlCol="0" anchor="t">
            <a:normAutofit/>
          </a:bodyPr>
          <a:lstStyle/>
          <a:p>
            <a:pPr marL="0" indent="0">
              <a:buNone/>
            </a:pPr>
            <a:r>
              <a:rPr lang="en-IN" sz="1400" dirty="0">
                <a:latin typeface="Futura Next Book"/>
              </a:rPr>
              <a:t>What are design workshops?</a:t>
            </a:r>
          </a:p>
          <a:p>
            <a:pPr marL="0" indent="0">
              <a:lnSpc>
                <a:spcPct val="150000"/>
              </a:lnSpc>
              <a:buNone/>
            </a:pPr>
            <a:r>
              <a:rPr lang="en-IN" sz="1100" dirty="0">
                <a:latin typeface="Futura Next Book"/>
              </a:rPr>
              <a:t>Workshops are intensive collaborative sessions used to solve problems and enable progress on a particular challenge throughout the design timeline. Workshops enable participants to come together for a concentrated time of idea generation and hands-on </a:t>
            </a:r>
            <a:endParaRPr lang="en-IN" sz="1100" dirty="0"/>
          </a:p>
          <a:p>
            <a:pPr marL="0" indent="0">
              <a:lnSpc>
                <a:spcPct val="150000"/>
              </a:lnSpc>
              <a:buNone/>
            </a:pPr>
            <a:endParaRPr lang="en-IN" sz="1120" dirty="0"/>
          </a:p>
          <a:p>
            <a:pPr marL="0" indent="0">
              <a:buNone/>
            </a:pPr>
            <a:r>
              <a:rPr lang="en-IN" sz="1400" dirty="0">
                <a:latin typeface="Futura Next Book"/>
              </a:rPr>
              <a:t>What are the benefits of doing workshops?</a:t>
            </a:r>
            <a:endParaRPr lang="en-IN" sz="1400" dirty="0"/>
          </a:p>
          <a:p>
            <a:pPr marL="227965" indent="-227965">
              <a:lnSpc>
                <a:spcPct val="150000"/>
              </a:lnSpc>
            </a:pPr>
            <a:r>
              <a:rPr lang="en-IN" sz="1100" dirty="0">
                <a:latin typeface="Futura Next Book"/>
              </a:rPr>
              <a:t>Breaking silos and getting different perspectives from the team members belonging to different domains like development, design and business. </a:t>
            </a:r>
            <a:endParaRPr lang="en-IN" dirty="0"/>
          </a:p>
          <a:p>
            <a:pPr marL="227965" indent="-227965">
              <a:lnSpc>
                <a:spcPct val="150000"/>
              </a:lnSpc>
            </a:pPr>
            <a:r>
              <a:rPr lang="en-IN" sz="1100" dirty="0">
                <a:latin typeface="Futura Next Book"/>
              </a:rPr>
              <a:t>By involving stakeholders in the process and co-creating, it's easier to get their buy in.</a:t>
            </a:r>
            <a:endParaRPr lang="en-IN" sz="1400" dirty="0"/>
          </a:p>
          <a:p>
            <a:pPr marL="0" indent="0">
              <a:buNone/>
            </a:pPr>
            <a:endParaRPr lang="en-IN" sz="1920" dirty="0"/>
          </a:p>
        </p:txBody>
      </p:sp>
      <p:sp>
        <p:nvSpPr>
          <p:cNvPr id="6" name="Text Placeholder 5">
            <a:extLst>
              <a:ext uri="{FF2B5EF4-FFF2-40B4-BE49-F238E27FC236}">
                <a16:creationId xmlns:a16="http://schemas.microsoft.com/office/drawing/2014/main" id="{1C5EA385-0491-9BD1-93BE-AB0D7CC8EF42}"/>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dirty="0"/>
          </a:p>
        </p:txBody>
      </p:sp>
      <p:sp>
        <p:nvSpPr>
          <p:cNvPr id="14" name="TextBox 13">
            <a:extLst>
              <a:ext uri="{FF2B5EF4-FFF2-40B4-BE49-F238E27FC236}">
                <a16:creationId xmlns:a16="http://schemas.microsoft.com/office/drawing/2014/main" id="{42FFAD68-6EE4-ABBB-BCAB-6B0200B1FD07}"/>
              </a:ext>
            </a:extLst>
          </p:cNvPr>
          <p:cNvSpPr txBox="1"/>
          <p:nvPr/>
        </p:nvSpPr>
        <p:spPr>
          <a:xfrm>
            <a:off x="4052550" y="3403433"/>
            <a:ext cx="0" cy="0"/>
          </a:xfrm>
          <a:prstGeom prst="rect">
            <a:avLst/>
          </a:prstGeom>
        </p:spPr>
        <p:txBody>
          <a:bodyPr vert="horz" wrap="none" lIns="73160" tIns="36580" rIns="73160" bIns="36580" rtlCol="0" anchor="ctr">
            <a:normAutofit fontScale="25000" lnSpcReduction="20000"/>
          </a:bodyPr>
          <a:lstStyle/>
          <a:p>
            <a:pPr algn="l"/>
            <a:endParaRPr lang="en-US" sz="1280" dirty="0">
              <a:latin typeface="Futura Next Book" panose="020B0502020204020303" pitchFamily="34" charset="77"/>
            </a:endParaRPr>
          </a:p>
        </p:txBody>
      </p:sp>
      <p:pic>
        <p:nvPicPr>
          <p:cNvPr id="4" name="Picture 6" descr="Diagram&#10;&#10;Description automatically generated">
            <a:extLst>
              <a:ext uri="{FF2B5EF4-FFF2-40B4-BE49-F238E27FC236}">
                <a16:creationId xmlns:a16="http://schemas.microsoft.com/office/drawing/2014/main" id="{15BE9C40-E56B-7C0E-352A-2D0EE0BADDB3}"/>
              </a:ext>
            </a:extLst>
          </p:cNvPr>
          <p:cNvPicPr>
            <a:picLocks noChangeAspect="1"/>
          </p:cNvPicPr>
          <p:nvPr/>
        </p:nvPicPr>
        <p:blipFill>
          <a:blip r:embed="rId3"/>
          <a:stretch>
            <a:fillRect/>
          </a:stretch>
        </p:blipFill>
        <p:spPr>
          <a:xfrm>
            <a:off x="7101473" y="1264227"/>
            <a:ext cx="3954658" cy="3954658"/>
          </a:xfrm>
          <a:prstGeom prst="rect">
            <a:avLst/>
          </a:prstGeom>
        </p:spPr>
      </p:pic>
    </p:spTree>
    <p:extLst>
      <p:ext uri="{BB962C8B-B14F-4D97-AF65-F5344CB8AC3E}">
        <p14:creationId xmlns:p14="http://schemas.microsoft.com/office/powerpoint/2010/main" val="205748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4F202E-477D-8003-C9F8-49A43E46F51B}"/>
              </a:ext>
            </a:extLst>
          </p:cNvPr>
          <p:cNvSpPr>
            <a:spLocks noGrp="1"/>
          </p:cNvSpPr>
          <p:nvPr>
            <p:ph type="title"/>
          </p:nvPr>
        </p:nvSpPr>
        <p:spPr>
          <a:xfrm>
            <a:off x="838198" y="756536"/>
            <a:ext cx="9256186" cy="1257687"/>
          </a:xfrm>
        </p:spPr>
        <p:txBody>
          <a:bodyPr>
            <a:normAutofit/>
          </a:bodyPr>
          <a:lstStyle/>
          <a:p>
            <a:r>
              <a:rPr lang="en-US" sz="2850" dirty="0">
                <a:latin typeface="Futura Next Book"/>
              </a:rPr>
              <a:t>Types of workshops</a:t>
            </a:r>
          </a:p>
        </p:txBody>
      </p:sp>
      <p:sp>
        <p:nvSpPr>
          <p:cNvPr id="8" name="Text Placeholder 7">
            <a:extLst>
              <a:ext uri="{FF2B5EF4-FFF2-40B4-BE49-F238E27FC236}">
                <a16:creationId xmlns:a16="http://schemas.microsoft.com/office/drawing/2014/main" id="{7D047475-D5A0-8E18-5A33-A5B1EC82DBA6}"/>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sz="1400" dirty="0">
              <a:latin typeface="Futura Next Book"/>
            </a:endParaRPr>
          </a:p>
          <a:p>
            <a:endParaRPr lang="en-US" sz="1400" dirty="0"/>
          </a:p>
          <a:p>
            <a:endParaRPr lang="en-US" dirty="0"/>
          </a:p>
        </p:txBody>
      </p:sp>
      <p:sp>
        <p:nvSpPr>
          <p:cNvPr id="42" name="Oval 41">
            <a:extLst>
              <a:ext uri="{FF2B5EF4-FFF2-40B4-BE49-F238E27FC236}">
                <a16:creationId xmlns:a16="http://schemas.microsoft.com/office/drawing/2014/main" id="{5F86FD75-CC78-7F27-7948-E7E55AF83E0D}"/>
              </a:ext>
            </a:extLst>
          </p:cNvPr>
          <p:cNvSpPr>
            <a:spLocks noChangeAspect="1"/>
          </p:cNvSpPr>
          <p:nvPr/>
        </p:nvSpPr>
        <p:spPr>
          <a:xfrm>
            <a:off x="5579667" y="2803278"/>
            <a:ext cx="1102500" cy="11025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utura Next Book"/>
              <a:ea typeface="+mn-ea"/>
              <a:cs typeface="+mn-cs"/>
            </a:endParaRPr>
          </a:p>
        </p:txBody>
      </p:sp>
      <p:sp>
        <p:nvSpPr>
          <p:cNvPr id="40" name="TextBox 3">
            <a:extLst>
              <a:ext uri="{FF2B5EF4-FFF2-40B4-BE49-F238E27FC236}">
                <a16:creationId xmlns:a16="http://schemas.microsoft.com/office/drawing/2014/main" id="{6FA0342C-55FE-96BF-DF1F-FABFC7D0645A}"/>
              </a:ext>
            </a:extLst>
          </p:cNvPr>
          <p:cNvSpPr txBox="1"/>
          <p:nvPr/>
        </p:nvSpPr>
        <p:spPr>
          <a:xfrm>
            <a:off x="5828659" y="4114630"/>
            <a:ext cx="597920" cy="283476"/>
          </a:xfrm>
          <a:prstGeom prst="rect">
            <a:avLst/>
          </a:prstGeom>
          <a:noFill/>
        </p:spPr>
        <p:txBody>
          <a:bodyPr wrap="non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a:lnSpc>
                <a:spcPct val="140000"/>
              </a:lnSpc>
              <a:spcBef>
                <a:spcPts val="0"/>
              </a:spcBef>
              <a:spcAft>
                <a:spcPts val="0"/>
              </a:spcAft>
              <a:buNone/>
              <a:tabLst/>
              <a:defRPr/>
            </a:pPr>
            <a:r>
              <a:rPr lang="en-US" sz="700" b="1" spc="100" dirty="0">
                <a:latin typeface="Futura Next DemiBold"/>
              </a:rPr>
              <a:t>DESIGN</a:t>
            </a: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sz="700" b="1" i="0" u="none" strike="noStrike" kern="1200" cap="none" spc="100" normalizeH="0" baseline="0" noProof="0" dirty="0">
                <a:ln>
                  <a:noFill/>
                </a:ln>
                <a:solidFill>
                  <a:srgbClr val="000000"/>
                </a:solidFill>
                <a:effectLst/>
                <a:uLnTx/>
                <a:uFillTx/>
                <a:latin typeface="Futura Next DemiBold" panose="020B0602020204020303" pitchFamily="34" charset="77"/>
                <a:ea typeface="+mn-ea"/>
                <a:cs typeface="+mn-cs"/>
              </a:rPr>
              <a:t>WORKSHOP</a:t>
            </a:r>
          </a:p>
        </p:txBody>
      </p:sp>
      <p:sp>
        <p:nvSpPr>
          <p:cNvPr id="38" name="Oval 37">
            <a:extLst>
              <a:ext uri="{FF2B5EF4-FFF2-40B4-BE49-F238E27FC236}">
                <a16:creationId xmlns:a16="http://schemas.microsoft.com/office/drawing/2014/main" id="{98519DEF-D08D-E3CD-0C50-563ED3220EDE}"/>
              </a:ext>
            </a:extLst>
          </p:cNvPr>
          <p:cNvSpPr>
            <a:spLocks noChangeAspect="1"/>
          </p:cNvSpPr>
          <p:nvPr/>
        </p:nvSpPr>
        <p:spPr>
          <a:xfrm>
            <a:off x="1073067" y="2764938"/>
            <a:ext cx="1102500" cy="11025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9" name="TextBox 10">
            <a:extLst>
              <a:ext uri="{FF2B5EF4-FFF2-40B4-BE49-F238E27FC236}">
                <a16:creationId xmlns:a16="http://schemas.microsoft.com/office/drawing/2014/main" id="{4657B63A-8A28-7431-3BE0-F817E94B3E8B}"/>
              </a:ext>
            </a:extLst>
          </p:cNvPr>
          <p:cNvSpPr txBox="1"/>
          <p:nvPr/>
        </p:nvSpPr>
        <p:spPr>
          <a:xfrm>
            <a:off x="1318143" y="4114630"/>
            <a:ext cx="612348" cy="283476"/>
          </a:xfrm>
          <a:prstGeom prst="rect">
            <a:avLst/>
          </a:prstGeom>
          <a:noFill/>
        </p:spPr>
        <p:txBody>
          <a:bodyPr wrap="non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a:lnSpc>
                <a:spcPct val="140000"/>
              </a:lnSpc>
              <a:spcBef>
                <a:spcPts val="0"/>
              </a:spcBef>
              <a:spcAft>
                <a:spcPts val="0"/>
              </a:spcAft>
              <a:buNone/>
              <a:tabLst/>
              <a:defRPr/>
            </a:pPr>
            <a:r>
              <a:rPr lang="en-US" sz="700" b="1" spc="100" dirty="0">
                <a:solidFill>
                  <a:srgbClr val="000000"/>
                </a:solidFill>
                <a:latin typeface="Futura Next DemiBold"/>
              </a:rPr>
              <a:t>DISCOVERY</a:t>
            </a:r>
            <a:endParaRPr lang="en-US" dirty="0">
              <a:ea typeface="+mn-ea"/>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sz="700" b="1" i="0" u="none" strike="noStrike" kern="1200" cap="none" spc="100" normalizeH="0" baseline="0" noProof="0" dirty="0">
                <a:ln>
                  <a:noFill/>
                </a:ln>
                <a:solidFill>
                  <a:srgbClr val="000000"/>
                </a:solidFill>
                <a:effectLst/>
                <a:uLnTx/>
                <a:uFillTx/>
                <a:latin typeface="Futura Next DemiBold" panose="020B0602020204020303" pitchFamily="34" charset="77"/>
                <a:ea typeface="+mn-ea"/>
                <a:cs typeface="+mn-cs"/>
              </a:rPr>
              <a:t>WORKSHOP</a:t>
            </a:r>
          </a:p>
        </p:txBody>
      </p:sp>
      <p:sp>
        <p:nvSpPr>
          <p:cNvPr id="36" name="Oval 35">
            <a:extLst>
              <a:ext uri="{FF2B5EF4-FFF2-40B4-BE49-F238E27FC236}">
                <a16:creationId xmlns:a16="http://schemas.microsoft.com/office/drawing/2014/main" id="{B0054DD5-DCE9-808C-0FBB-F1ED65262D44}"/>
              </a:ext>
            </a:extLst>
          </p:cNvPr>
          <p:cNvSpPr>
            <a:spLocks noChangeAspect="1"/>
          </p:cNvSpPr>
          <p:nvPr/>
        </p:nvSpPr>
        <p:spPr>
          <a:xfrm>
            <a:off x="3326368" y="2803278"/>
            <a:ext cx="1102500" cy="11025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15" name="TextBox 14">
            <a:extLst>
              <a:ext uri="{FF2B5EF4-FFF2-40B4-BE49-F238E27FC236}">
                <a16:creationId xmlns:a16="http://schemas.microsoft.com/office/drawing/2014/main" id="{BE4BBAB5-97F4-9AF2-B9BE-0ED9A93E9BE1}"/>
              </a:ext>
            </a:extLst>
          </p:cNvPr>
          <p:cNvSpPr txBox="1"/>
          <p:nvPr/>
        </p:nvSpPr>
        <p:spPr>
          <a:xfrm>
            <a:off x="3580497" y="4114630"/>
            <a:ext cx="597920" cy="283476"/>
          </a:xfrm>
          <a:prstGeom prst="rect">
            <a:avLst/>
          </a:prstGeom>
          <a:noFill/>
        </p:spPr>
        <p:txBody>
          <a:bodyPr wrap="non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a:lnSpc>
                <a:spcPct val="140000"/>
              </a:lnSpc>
              <a:spcBef>
                <a:spcPts val="0"/>
              </a:spcBef>
              <a:spcAft>
                <a:spcPts val="0"/>
              </a:spcAft>
              <a:buNone/>
              <a:tabLst/>
              <a:defRPr/>
            </a:pPr>
            <a:r>
              <a:rPr lang="en-US" sz="700" b="1" spc="100" dirty="0">
                <a:solidFill>
                  <a:srgbClr val="000000"/>
                </a:solidFill>
                <a:latin typeface="Futura Next DemiBold"/>
              </a:rPr>
              <a:t>EMPATHY</a:t>
            </a:r>
            <a:endParaRPr lang="en-US" dirty="0">
              <a:ea typeface="+mn-ea"/>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sz="700" b="1" i="0" u="none" strike="noStrike" kern="1200" cap="none" spc="100" normalizeH="0" baseline="0" noProof="0" dirty="0">
                <a:ln>
                  <a:noFill/>
                </a:ln>
                <a:solidFill>
                  <a:srgbClr val="000000"/>
                </a:solidFill>
                <a:effectLst/>
                <a:uLnTx/>
                <a:uFillTx/>
                <a:latin typeface="Futura Next DemiBold" panose="020B0602020204020303" pitchFamily="34" charset="77"/>
                <a:ea typeface="+mn-ea"/>
                <a:cs typeface="+mn-cs"/>
              </a:rPr>
              <a:t>WORKSHOP</a:t>
            </a:r>
          </a:p>
        </p:txBody>
      </p:sp>
      <p:sp>
        <p:nvSpPr>
          <p:cNvPr id="34" name="Oval 33">
            <a:extLst>
              <a:ext uri="{FF2B5EF4-FFF2-40B4-BE49-F238E27FC236}">
                <a16:creationId xmlns:a16="http://schemas.microsoft.com/office/drawing/2014/main" id="{CF8D250B-D801-1B9C-1F57-E12B4A67E383}"/>
              </a:ext>
            </a:extLst>
          </p:cNvPr>
          <p:cNvSpPr>
            <a:spLocks noChangeAspect="1"/>
          </p:cNvSpPr>
          <p:nvPr/>
        </p:nvSpPr>
        <p:spPr>
          <a:xfrm>
            <a:off x="7832967" y="2803278"/>
            <a:ext cx="1102500" cy="11025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19" name="TextBox 18">
            <a:extLst>
              <a:ext uri="{FF2B5EF4-FFF2-40B4-BE49-F238E27FC236}">
                <a16:creationId xmlns:a16="http://schemas.microsoft.com/office/drawing/2014/main" id="{FFE55062-DB72-869B-5A00-B3044BD3F318}"/>
              </a:ext>
            </a:extLst>
          </p:cNvPr>
          <p:cNvSpPr txBox="1"/>
          <p:nvPr/>
        </p:nvSpPr>
        <p:spPr>
          <a:xfrm>
            <a:off x="7893284" y="4114630"/>
            <a:ext cx="838371" cy="286745"/>
          </a:xfrm>
          <a:prstGeom prst="rect">
            <a:avLst/>
          </a:prstGeom>
          <a:noFill/>
        </p:spPr>
        <p:txBody>
          <a:bodyPr wrap="non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defRPr/>
            </a:pPr>
            <a:r>
              <a:rPr lang="en-US" sz="700" b="1" spc="100" dirty="0">
                <a:solidFill>
                  <a:srgbClr val="000000"/>
                </a:solidFill>
                <a:latin typeface="Futura Next DemiBold"/>
              </a:rPr>
              <a:t>PRIORITIZATION</a:t>
            </a:r>
            <a:endParaRPr lang="en-US" dirty="0">
              <a:solidFill>
                <a:srgbClr val="000000"/>
              </a:solidFill>
              <a:latin typeface="Calibri" panose="020F0502020204030204"/>
              <a:cs typeface="Calibri" panose="020F0502020204030204"/>
            </a:endParaRPr>
          </a:p>
          <a:p>
            <a:pPr marL="0" marR="0" lvl="0" indent="0" algn="ctr" defTabSz="914400">
              <a:lnSpc>
                <a:spcPct val="140000"/>
              </a:lnSpc>
              <a:spcBef>
                <a:spcPts val="0"/>
              </a:spcBef>
              <a:spcAft>
                <a:spcPts val="0"/>
              </a:spcAft>
              <a:buNone/>
              <a:tabLst/>
              <a:defRPr/>
            </a:pPr>
            <a:r>
              <a:rPr lang="en-US" sz="700" b="1" spc="100" dirty="0">
                <a:solidFill>
                  <a:srgbClr val="000000"/>
                </a:solidFill>
                <a:latin typeface="Futura Next DemiBold"/>
              </a:rPr>
              <a:t>WORKSHOP</a:t>
            </a:r>
            <a:endParaRPr lang="en-US" dirty="0">
              <a:cs typeface="Calibri"/>
            </a:endParaRPr>
          </a:p>
        </p:txBody>
      </p:sp>
      <p:sp>
        <p:nvSpPr>
          <p:cNvPr id="32" name="Oval 31">
            <a:extLst>
              <a:ext uri="{FF2B5EF4-FFF2-40B4-BE49-F238E27FC236}">
                <a16:creationId xmlns:a16="http://schemas.microsoft.com/office/drawing/2014/main" id="{0702584B-0427-AA76-D136-66A7426E6AEE}"/>
              </a:ext>
            </a:extLst>
          </p:cNvPr>
          <p:cNvSpPr>
            <a:spLocks noChangeAspect="1"/>
          </p:cNvSpPr>
          <p:nvPr/>
        </p:nvSpPr>
        <p:spPr>
          <a:xfrm>
            <a:off x="10086267" y="2803278"/>
            <a:ext cx="1102500" cy="11025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22" name="TextBox 22">
            <a:extLst>
              <a:ext uri="{FF2B5EF4-FFF2-40B4-BE49-F238E27FC236}">
                <a16:creationId xmlns:a16="http://schemas.microsoft.com/office/drawing/2014/main" id="{DDFDA06F-23F9-E33E-C537-D28B475F8B02}"/>
              </a:ext>
            </a:extLst>
          </p:cNvPr>
          <p:cNvSpPr txBox="1"/>
          <p:nvPr/>
        </p:nvSpPr>
        <p:spPr>
          <a:xfrm>
            <a:off x="10338557" y="4114630"/>
            <a:ext cx="597920" cy="283476"/>
          </a:xfrm>
          <a:prstGeom prst="rect">
            <a:avLst/>
          </a:prstGeom>
          <a:noFill/>
        </p:spPr>
        <p:txBody>
          <a:bodyPr wrap="non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a:lnSpc>
                <a:spcPct val="140000"/>
              </a:lnSpc>
              <a:spcBef>
                <a:spcPts val="0"/>
              </a:spcBef>
              <a:spcAft>
                <a:spcPts val="0"/>
              </a:spcAft>
              <a:buNone/>
              <a:tabLst/>
              <a:defRPr/>
            </a:pPr>
            <a:r>
              <a:rPr lang="en-US" sz="700" b="1" spc="100" dirty="0">
                <a:solidFill>
                  <a:srgbClr val="000000"/>
                </a:solidFill>
                <a:latin typeface="Futura Next DemiBold"/>
              </a:rPr>
              <a:t>CRITIQUE</a:t>
            </a:r>
            <a:endParaRPr lang="en-US" dirty="0">
              <a:ea typeface="+mn-ea"/>
              <a:cs typeface="+mn-cs"/>
            </a:endParaRPr>
          </a:p>
          <a:p>
            <a:pPr marL="0" marR="0" lvl="0" indent="0" algn="ctr" defTabSz="914400" rtl="0" eaLnBrk="1" fontAlgn="auto" latinLnBrk="0" hangingPunct="1">
              <a:lnSpc>
                <a:spcPct val="140000"/>
              </a:lnSpc>
              <a:spcBef>
                <a:spcPts val="0"/>
              </a:spcBef>
              <a:spcAft>
                <a:spcPts val="0"/>
              </a:spcAft>
              <a:buClrTx/>
              <a:buSzTx/>
              <a:buFontTx/>
              <a:buNone/>
              <a:tabLst/>
              <a:defRPr/>
            </a:pPr>
            <a:r>
              <a:rPr kumimoji="0" lang="en-US" sz="700" b="1" i="0" u="none" strike="noStrike" kern="1200" cap="none" spc="100" normalizeH="0" baseline="0" noProof="0" dirty="0">
                <a:ln>
                  <a:noFill/>
                </a:ln>
                <a:solidFill>
                  <a:srgbClr val="000000"/>
                </a:solidFill>
                <a:effectLst/>
                <a:uLnTx/>
                <a:uFillTx/>
                <a:latin typeface="Futura Next DemiBold" panose="020B0602020204020303" pitchFamily="34" charset="77"/>
                <a:ea typeface="+mn-ea"/>
                <a:cs typeface="+mn-cs"/>
              </a:rPr>
              <a:t>WORKSHOP</a:t>
            </a:r>
          </a:p>
        </p:txBody>
      </p:sp>
      <p:pic>
        <p:nvPicPr>
          <p:cNvPr id="43" name="Picture 43">
            <a:extLst>
              <a:ext uri="{FF2B5EF4-FFF2-40B4-BE49-F238E27FC236}">
                <a16:creationId xmlns:a16="http://schemas.microsoft.com/office/drawing/2014/main" id="{A91F7A9E-494A-8EC6-FEF0-3E7644EC3BF4}"/>
              </a:ext>
            </a:extLst>
          </p:cNvPr>
          <p:cNvPicPr>
            <a:picLocks noChangeAspect="1"/>
          </p:cNvPicPr>
          <p:nvPr/>
        </p:nvPicPr>
        <p:blipFill>
          <a:blip r:embed="rId2"/>
          <a:stretch>
            <a:fillRect/>
          </a:stretch>
        </p:blipFill>
        <p:spPr>
          <a:xfrm>
            <a:off x="1358543" y="3057603"/>
            <a:ext cx="533881" cy="509918"/>
          </a:xfrm>
          <a:prstGeom prst="rect">
            <a:avLst/>
          </a:prstGeom>
        </p:spPr>
      </p:pic>
      <p:pic>
        <p:nvPicPr>
          <p:cNvPr id="45" name="Picture 45">
            <a:extLst>
              <a:ext uri="{FF2B5EF4-FFF2-40B4-BE49-F238E27FC236}">
                <a16:creationId xmlns:a16="http://schemas.microsoft.com/office/drawing/2014/main" id="{EF2FFAA5-93DF-C968-9865-755EBBF60DC5}"/>
              </a:ext>
            </a:extLst>
          </p:cNvPr>
          <p:cNvPicPr>
            <a:picLocks noChangeAspect="1"/>
          </p:cNvPicPr>
          <p:nvPr/>
        </p:nvPicPr>
        <p:blipFill>
          <a:blip r:embed="rId3"/>
          <a:stretch>
            <a:fillRect/>
          </a:stretch>
        </p:blipFill>
        <p:spPr>
          <a:xfrm>
            <a:off x="8175259" y="3094233"/>
            <a:ext cx="501996" cy="502388"/>
          </a:xfrm>
          <a:prstGeom prst="rect">
            <a:avLst/>
          </a:prstGeom>
        </p:spPr>
      </p:pic>
      <p:pic>
        <p:nvPicPr>
          <p:cNvPr id="47" name="Picture 47">
            <a:extLst>
              <a:ext uri="{FF2B5EF4-FFF2-40B4-BE49-F238E27FC236}">
                <a16:creationId xmlns:a16="http://schemas.microsoft.com/office/drawing/2014/main" id="{3CF13F6A-06B6-0994-91F1-C3999DB27781}"/>
              </a:ext>
            </a:extLst>
          </p:cNvPr>
          <p:cNvPicPr>
            <a:picLocks noChangeAspect="1"/>
          </p:cNvPicPr>
          <p:nvPr/>
        </p:nvPicPr>
        <p:blipFill>
          <a:blip r:embed="rId4"/>
          <a:stretch>
            <a:fillRect/>
          </a:stretch>
        </p:blipFill>
        <p:spPr>
          <a:xfrm>
            <a:off x="3616636" y="3098339"/>
            <a:ext cx="519405" cy="509039"/>
          </a:xfrm>
          <a:prstGeom prst="rect">
            <a:avLst/>
          </a:prstGeom>
        </p:spPr>
      </p:pic>
      <p:pic>
        <p:nvPicPr>
          <p:cNvPr id="48" name="Picture 48">
            <a:extLst>
              <a:ext uri="{FF2B5EF4-FFF2-40B4-BE49-F238E27FC236}">
                <a16:creationId xmlns:a16="http://schemas.microsoft.com/office/drawing/2014/main" id="{54217DD3-DE36-C090-EBB2-DEE4AD51943B}"/>
              </a:ext>
            </a:extLst>
          </p:cNvPr>
          <p:cNvPicPr>
            <a:picLocks noChangeAspect="1"/>
          </p:cNvPicPr>
          <p:nvPr/>
        </p:nvPicPr>
        <p:blipFill>
          <a:blip r:embed="rId5"/>
          <a:stretch>
            <a:fillRect/>
          </a:stretch>
        </p:blipFill>
        <p:spPr>
          <a:xfrm>
            <a:off x="5884092" y="3135656"/>
            <a:ext cx="497920" cy="473752"/>
          </a:xfrm>
          <a:prstGeom prst="rect">
            <a:avLst/>
          </a:prstGeom>
        </p:spPr>
      </p:pic>
      <p:pic>
        <p:nvPicPr>
          <p:cNvPr id="49" name="Picture 49">
            <a:extLst>
              <a:ext uri="{FF2B5EF4-FFF2-40B4-BE49-F238E27FC236}">
                <a16:creationId xmlns:a16="http://schemas.microsoft.com/office/drawing/2014/main" id="{52B921FD-762D-BDA7-01CA-EBD4DF3DDAF8}"/>
              </a:ext>
            </a:extLst>
          </p:cNvPr>
          <p:cNvPicPr>
            <a:picLocks noChangeAspect="1"/>
          </p:cNvPicPr>
          <p:nvPr/>
        </p:nvPicPr>
        <p:blipFill>
          <a:blip r:embed="rId6"/>
          <a:stretch>
            <a:fillRect/>
          </a:stretch>
        </p:blipFill>
        <p:spPr>
          <a:xfrm>
            <a:off x="10384971" y="3109685"/>
            <a:ext cx="503853" cy="498670"/>
          </a:xfrm>
          <a:prstGeom prst="rect">
            <a:avLst/>
          </a:prstGeom>
        </p:spPr>
      </p:pic>
    </p:spTree>
    <p:extLst>
      <p:ext uri="{BB962C8B-B14F-4D97-AF65-F5344CB8AC3E}">
        <p14:creationId xmlns:p14="http://schemas.microsoft.com/office/powerpoint/2010/main" val="465923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4F202E-477D-8003-C9F8-49A43E46F51B}"/>
              </a:ext>
            </a:extLst>
          </p:cNvPr>
          <p:cNvSpPr>
            <a:spLocks noGrp="1"/>
          </p:cNvSpPr>
          <p:nvPr>
            <p:ph type="title"/>
          </p:nvPr>
        </p:nvSpPr>
        <p:spPr>
          <a:xfrm>
            <a:off x="838198" y="756536"/>
            <a:ext cx="9256186" cy="490895"/>
          </a:xfrm>
        </p:spPr>
        <p:txBody>
          <a:bodyPr>
            <a:normAutofit/>
          </a:bodyPr>
          <a:lstStyle/>
          <a:p>
            <a:r>
              <a:rPr lang="en-US" sz="2850" dirty="0">
                <a:latin typeface="Futura Next Book"/>
              </a:rPr>
              <a:t>Discovery workshop</a:t>
            </a:r>
            <a:endParaRPr lang="en-US" sz="2850" dirty="0"/>
          </a:p>
        </p:txBody>
      </p:sp>
      <p:sp>
        <p:nvSpPr>
          <p:cNvPr id="8" name="Text Placeholder 7">
            <a:extLst>
              <a:ext uri="{FF2B5EF4-FFF2-40B4-BE49-F238E27FC236}">
                <a16:creationId xmlns:a16="http://schemas.microsoft.com/office/drawing/2014/main" id="{7D047475-D5A0-8E18-5A33-A5B1EC82DBA6}"/>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sz="1400" dirty="0">
              <a:latin typeface="Futura Next Book"/>
            </a:endParaRPr>
          </a:p>
          <a:p>
            <a:endParaRPr lang="en-US" sz="1400" dirty="0"/>
          </a:p>
          <a:p>
            <a:endParaRPr lang="en-US" dirty="0"/>
          </a:p>
        </p:txBody>
      </p:sp>
      <p:sp>
        <p:nvSpPr>
          <p:cNvPr id="10" name="TextBox 9">
            <a:extLst>
              <a:ext uri="{FF2B5EF4-FFF2-40B4-BE49-F238E27FC236}">
                <a16:creationId xmlns:a16="http://schemas.microsoft.com/office/drawing/2014/main" id="{0CB7CF08-A1AD-2982-0012-8F21EA99F732}"/>
              </a:ext>
            </a:extLst>
          </p:cNvPr>
          <p:cNvSpPr txBox="1"/>
          <p:nvPr/>
        </p:nvSpPr>
        <p:spPr>
          <a:xfrm>
            <a:off x="903260" y="1595299"/>
            <a:ext cx="5269351" cy="2440412"/>
          </a:xfrm>
          <a:prstGeom prst="rect">
            <a:avLst/>
          </a:prstGeom>
          <a:noFill/>
        </p:spPr>
        <p:txBody>
          <a:bodyPr wrap="square" lIns="0" tIns="0" rIns="0" bIns="0" rtlCol="0" anchor="t">
            <a:spAutoFit/>
          </a:bodyPr>
          <a:lstStyle/>
          <a:p>
            <a:pPr>
              <a:defRPr/>
            </a:pPr>
            <a:r>
              <a:rPr lang="en-US" sz="1400" dirty="0">
                <a:ea typeface="+mn-lt"/>
                <a:cs typeface="+mn-lt"/>
              </a:rPr>
              <a:t>The goal of a discovery workshop is to create consensus for project milestones and plans. Discovery workshops can be a useful tool for helping UXers:</a:t>
            </a:r>
            <a:endParaRPr lang="en-US" sz="1400" dirty="0">
              <a:cs typeface="Calibri"/>
            </a:endParaRPr>
          </a:p>
          <a:p>
            <a:pPr>
              <a:defRPr/>
            </a:pPr>
            <a:endParaRPr lang="en-US" sz="1600" dirty="0">
              <a:ea typeface="+mn-lt"/>
              <a:cs typeface="+mn-lt"/>
            </a:endParaRPr>
          </a:p>
          <a:p>
            <a:pPr marL="285750" indent="-285750">
              <a:buFont typeface="Arial"/>
              <a:buChar char="•"/>
              <a:defRPr/>
            </a:pPr>
            <a:r>
              <a:rPr lang="en-US" sz="1400" dirty="0">
                <a:ea typeface="+mn-lt"/>
                <a:cs typeface="+mn-lt"/>
              </a:rPr>
              <a:t>Understand requirements at the beginning of an initiative</a:t>
            </a:r>
          </a:p>
          <a:p>
            <a:pPr marL="285750" indent="-285750">
              <a:buFont typeface="Arial"/>
              <a:buChar char="•"/>
              <a:defRPr/>
            </a:pPr>
            <a:endParaRPr lang="en-US" sz="1400" dirty="0">
              <a:ea typeface="+mn-lt"/>
              <a:cs typeface="+mn-lt"/>
            </a:endParaRPr>
          </a:p>
          <a:p>
            <a:pPr marL="285750" indent="-285750">
              <a:buFont typeface="Arial"/>
              <a:buChar char="•"/>
              <a:defRPr/>
            </a:pPr>
            <a:r>
              <a:rPr lang="en-US" sz="1400" dirty="0">
                <a:ea typeface="+mn-lt"/>
                <a:cs typeface="+mn-lt"/>
              </a:rPr>
              <a:t>Gather existing knowledge from client or stakeholder teams</a:t>
            </a:r>
            <a:endParaRPr lang="en-US" sz="1400" dirty="0">
              <a:cs typeface="Calibri"/>
            </a:endParaRPr>
          </a:p>
          <a:p>
            <a:pPr marL="285750" indent="-285750">
              <a:buFont typeface="Arial"/>
              <a:buChar char="•"/>
              <a:defRPr/>
            </a:pPr>
            <a:endParaRPr lang="en-US" sz="1400" dirty="0">
              <a:ea typeface="+mn-lt"/>
              <a:cs typeface="+mn-lt"/>
            </a:endParaRPr>
          </a:p>
          <a:p>
            <a:pPr marL="285750" indent="-285750">
              <a:buFont typeface="Arial"/>
              <a:buChar char="•"/>
              <a:defRPr/>
            </a:pPr>
            <a:r>
              <a:rPr lang="en-US" sz="1400" dirty="0">
                <a:ea typeface="+mn-lt"/>
                <a:cs typeface="+mn-lt"/>
              </a:rPr>
              <a:t>Create consensus on plans and priorities for a project</a:t>
            </a:r>
          </a:p>
          <a:p>
            <a:pPr>
              <a:lnSpc>
                <a:spcPct val="120000"/>
              </a:lnSpc>
              <a:spcBef>
                <a:spcPts val="800"/>
              </a:spcBef>
              <a:spcAft>
                <a:spcPts val="800"/>
              </a:spcAft>
              <a:buFont typeface="Arial,Sans-Serif"/>
              <a:buChar char="•"/>
              <a:defRPr/>
            </a:pPr>
            <a:endParaRPr lang="en-US" sz="1600" dirty="0">
              <a:cs typeface="Calibri"/>
            </a:endParaRPr>
          </a:p>
        </p:txBody>
      </p:sp>
      <p:sp>
        <p:nvSpPr>
          <p:cNvPr id="13" name="TextBox 12">
            <a:extLst>
              <a:ext uri="{FF2B5EF4-FFF2-40B4-BE49-F238E27FC236}">
                <a16:creationId xmlns:a16="http://schemas.microsoft.com/office/drawing/2014/main" id="{C6EC2B9E-8668-9BE9-2396-FCDD808142B6}"/>
              </a:ext>
            </a:extLst>
          </p:cNvPr>
          <p:cNvSpPr txBox="1"/>
          <p:nvPr/>
        </p:nvSpPr>
        <p:spPr>
          <a:xfrm>
            <a:off x="869712" y="5677341"/>
            <a:ext cx="5063039" cy="406265"/>
          </a:xfrm>
          <a:prstGeom prst="rect">
            <a:avLst/>
          </a:prstGeom>
          <a:noFill/>
        </p:spPr>
        <p:txBody>
          <a:bodyPr wrap="square" lIns="0" tIns="0" rIns="0" bIns="0" rtlCol="0" anchor="t">
            <a:spAutoFit/>
          </a:bodyPr>
          <a:lstStyle/>
          <a:p>
            <a:pPr>
              <a:lnSpc>
                <a:spcPct val="120000"/>
              </a:lnSpc>
              <a:defRPr/>
            </a:pPr>
            <a:r>
              <a:rPr lang="en-US" sz="1200" dirty="0">
                <a:solidFill>
                  <a:srgbClr val="191919"/>
                </a:solidFill>
                <a:latin typeface="Futura Next Book"/>
              </a:rPr>
              <a:t>Exercises/ Examples:</a:t>
            </a:r>
            <a:endParaRPr kumimoji="0" lang="en-US" sz="1200" b="0" i="0" u="none" strike="noStrike" kern="1200" cap="none" spc="0" normalizeH="0" baseline="0" noProof="0" dirty="0">
              <a:ln>
                <a:noFill/>
              </a:ln>
              <a:solidFill>
                <a:srgbClr val="191919"/>
              </a:solidFill>
              <a:effectLst/>
              <a:uLnTx/>
              <a:uFillTx/>
              <a:latin typeface="Futura Next Book"/>
              <a:ea typeface="+mn-ea"/>
              <a:cs typeface="+mn-cs"/>
            </a:endParaRPr>
          </a:p>
          <a:p>
            <a:pPr>
              <a:defRPr/>
            </a:pPr>
            <a:r>
              <a:rPr lang="en-US" sz="1200" dirty="0">
                <a:ea typeface="+mn-lt"/>
                <a:cs typeface="+mn-lt"/>
              </a:rPr>
              <a:t>Affinity diagramming | CoCreation | MosCow</a:t>
            </a:r>
            <a:endParaRPr lang="en-US" dirty="0"/>
          </a:p>
        </p:txBody>
      </p:sp>
      <p:cxnSp>
        <p:nvCxnSpPr>
          <p:cNvPr id="17" name="Straight Connector 16">
            <a:extLst>
              <a:ext uri="{FF2B5EF4-FFF2-40B4-BE49-F238E27FC236}">
                <a16:creationId xmlns:a16="http://schemas.microsoft.com/office/drawing/2014/main" id="{B14DB0B4-F434-163A-462C-FB33268EA9CC}"/>
              </a:ext>
            </a:extLst>
          </p:cNvPr>
          <p:cNvCxnSpPr>
            <a:cxnSpLocks/>
          </p:cNvCxnSpPr>
          <p:nvPr/>
        </p:nvCxnSpPr>
        <p:spPr>
          <a:xfrm>
            <a:off x="869713" y="5497951"/>
            <a:ext cx="5064912" cy="0"/>
          </a:xfrm>
          <a:prstGeom prst="line">
            <a:avLst/>
          </a:prstGeom>
          <a:ln w="12700">
            <a:gradFill flip="none" rotWithShape="1">
              <a:gsLst>
                <a:gs pos="0">
                  <a:schemeClr val="accent2"/>
                </a:gs>
                <a:gs pos="100000">
                  <a:schemeClr val="accent4"/>
                </a:gs>
              </a:gsLst>
              <a:lin ang="2700000" scaled="1"/>
              <a:tileRect/>
            </a:gradFill>
          </a:ln>
        </p:spPr>
        <p:style>
          <a:lnRef idx="1">
            <a:schemeClr val="accent1"/>
          </a:lnRef>
          <a:fillRef idx="0">
            <a:schemeClr val="accent1"/>
          </a:fillRef>
          <a:effectRef idx="0">
            <a:schemeClr val="accent1"/>
          </a:effectRef>
          <a:fontRef idx="minor">
            <a:schemeClr val="tx1"/>
          </a:fontRef>
        </p:style>
      </p:cxnSp>
      <p:pic>
        <p:nvPicPr>
          <p:cNvPr id="4" name="Picture 4" descr="Diagram&#10;&#10;Description automatically generated">
            <a:extLst>
              <a:ext uri="{FF2B5EF4-FFF2-40B4-BE49-F238E27FC236}">
                <a16:creationId xmlns:a16="http://schemas.microsoft.com/office/drawing/2014/main" id="{6C3C5EE8-A460-0DFC-AB05-46DE94262A75}"/>
              </a:ext>
            </a:extLst>
          </p:cNvPr>
          <p:cNvPicPr>
            <a:picLocks noChangeAspect="1"/>
          </p:cNvPicPr>
          <p:nvPr/>
        </p:nvPicPr>
        <p:blipFill>
          <a:blip r:embed="rId3"/>
          <a:stretch>
            <a:fillRect/>
          </a:stretch>
        </p:blipFill>
        <p:spPr>
          <a:xfrm>
            <a:off x="7354115" y="1243853"/>
            <a:ext cx="3840561" cy="3840561"/>
          </a:xfrm>
          <a:prstGeom prst="rect">
            <a:avLst/>
          </a:prstGeom>
        </p:spPr>
      </p:pic>
    </p:spTree>
    <p:extLst>
      <p:ext uri="{BB962C8B-B14F-4D97-AF65-F5344CB8AC3E}">
        <p14:creationId xmlns:p14="http://schemas.microsoft.com/office/powerpoint/2010/main" val="3374938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4F202E-477D-8003-C9F8-49A43E46F51B}"/>
              </a:ext>
            </a:extLst>
          </p:cNvPr>
          <p:cNvSpPr>
            <a:spLocks noGrp="1"/>
          </p:cNvSpPr>
          <p:nvPr>
            <p:ph type="title"/>
          </p:nvPr>
        </p:nvSpPr>
        <p:spPr>
          <a:xfrm>
            <a:off x="838198" y="747243"/>
            <a:ext cx="9256186" cy="490895"/>
          </a:xfrm>
        </p:spPr>
        <p:txBody>
          <a:bodyPr>
            <a:normAutofit/>
          </a:bodyPr>
          <a:lstStyle/>
          <a:p>
            <a:r>
              <a:rPr lang="en-US" sz="2850" dirty="0">
                <a:latin typeface="Futura Next Book"/>
              </a:rPr>
              <a:t>Empathy workshop</a:t>
            </a:r>
            <a:endParaRPr lang="en-US" sz="2850" dirty="0"/>
          </a:p>
        </p:txBody>
      </p:sp>
      <p:sp>
        <p:nvSpPr>
          <p:cNvPr id="8" name="Text Placeholder 7">
            <a:extLst>
              <a:ext uri="{FF2B5EF4-FFF2-40B4-BE49-F238E27FC236}">
                <a16:creationId xmlns:a16="http://schemas.microsoft.com/office/drawing/2014/main" id="{7D047475-D5A0-8E18-5A33-A5B1EC82DBA6}"/>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sz="1400" dirty="0">
              <a:latin typeface="Futura Next Book"/>
            </a:endParaRPr>
          </a:p>
          <a:p>
            <a:endParaRPr lang="en-US" sz="1400" dirty="0"/>
          </a:p>
          <a:p>
            <a:endParaRPr lang="en-US" dirty="0"/>
          </a:p>
        </p:txBody>
      </p:sp>
      <p:sp>
        <p:nvSpPr>
          <p:cNvPr id="10" name="TextBox 9">
            <a:extLst>
              <a:ext uri="{FF2B5EF4-FFF2-40B4-BE49-F238E27FC236}">
                <a16:creationId xmlns:a16="http://schemas.microsoft.com/office/drawing/2014/main" id="{0CB7CF08-A1AD-2982-0012-8F21EA99F732}"/>
              </a:ext>
            </a:extLst>
          </p:cNvPr>
          <p:cNvSpPr txBox="1"/>
          <p:nvPr/>
        </p:nvSpPr>
        <p:spPr>
          <a:xfrm>
            <a:off x="903260" y="1595299"/>
            <a:ext cx="4981278" cy="2840521"/>
          </a:xfrm>
          <a:prstGeom prst="rect">
            <a:avLst/>
          </a:prstGeom>
          <a:noFill/>
        </p:spPr>
        <p:txBody>
          <a:bodyPr wrap="square" lIns="0" tIns="0" rIns="0" bIns="0" rtlCol="0" anchor="t">
            <a:spAutoFit/>
          </a:bodyPr>
          <a:lstStyle/>
          <a:p>
            <a:pPr>
              <a:defRPr/>
            </a:pPr>
            <a:r>
              <a:rPr lang="en-US" sz="1400" dirty="0">
                <a:ea typeface="+mn-lt"/>
                <a:cs typeface="+mn-lt"/>
              </a:rPr>
              <a:t>The goal of an empathy workshop is to help teams or stakeholders understand and prioritize user needs before designing a solution. Empathy workshops are used to:</a:t>
            </a:r>
            <a:endParaRPr lang="en-US" dirty="0">
              <a:ea typeface="+mn-lt"/>
              <a:cs typeface="+mn-lt"/>
            </a:endParaRPr>
          </a:p>
          <a:p>
            <a:pPr>
              <a:defRPr/>
            </a:pPr>
            <a:endParaRPr lang="en-US" sz="1600" dirty="0">
              <a:cs typeface="Calibri" panose="020F0502020204030204"/>
            </a:endParaRPr>
          </a:p>
          <a:p>
            <a:pPr marL="285750" indent="-285750">
              <a:buFont typeface="Arial"/>
              <a:buChar char="•"/>
              <a:defRPr/>
            </a:pPr>
            <a:r>
              <a:rPr lang="en-US" sz="1400" dirty="0">
                <a:ea typeface="+mn-lt"/>
                <a:cs typeface="+mn-lt"/>
              </a:rPr>
              <a:t>Understand who the relevant customers or users are</a:t>
            </a:r>
            <a:endParaRPr lang="en-US" dirty="0">
              <a:ea typeface="+mn-lt"/>
              <a:cs typeface="+mn-lt"/>
            </a:endParaRPr>
          </a:p>
          <a:p>
            <a:pPr marL="285750" indent="-285750">
              <a:buFont typeface="Arial"/>
              <a:buChar char="•"/>
              <a:defRPr/>
            </a:pPr>
            <a:endParaRPr lang="en-US" sz="1400" dirty="0">
              <a:ea typeface="+mn-lt"/>
              <a:cs typeface="+mn-lt"/>
            </a:endParaRPr>
          </a:p>
          <a:p>
            <a:pPr marL="285750" indent="-285750">
              <a:buFont typeface="Arial"/>
              <a:buChar char="•"/>
              <a:defRPr/>
            </a:pPr>
            <a:r>
              <a:rPr lang="en-US" sz="1400" dirty="0">
                <a:ea typeface="+mn-lt"/>
                <a:cs typeface="+mn-lt"/>
              </a:rPr>
              <a:t>Gain clarity and consensus on user needs, motivations and behaviors</a:t>
            </a:r>
            <a:endParaRPr lang="en-US" dirty="0">
              <a:ea typeface="+mn-lt"/>
              <a:cs typeface="+mn-lt"/>
            </a:endParaRPr>
          </a:p>
          <a:p>
            <a:pPr marL="285750" indent="-285750">
              <a:buFont typeface="Arial"/>
              <a:buChar char="•"/>
              <a:defRPr/>
            </a:pPr>
            <a:endParaRPr lang="en-US" sz="1400" dirty="0">
              <a:ea typeface="+mn-lt"/>
              <a:cs typeface="+mn-lt"/>
            </a:endParaRPr>
          </a:p>
          <a:p>
            <a:pPr marL="285750" indent="-285750">
              <a:buFont typeface="Arial"/>
              <a:buChar char="•"/>
              <a:defRPr/>
            </a:pPr>
            <a:r>
              <a:rPr lang="en-US" sz="1400" dirty="0">
                <a:ea typeface="+mn-lt"/>
                <a:cs typeface="+mn-lt"/>
              </a:rPr>
              <a:t>Build empathy for users</a:t>
            </a:r>
            <a:endParaRPr lang="en-US" dirty="0">
              <a:cs typeface="Calibri" panose="020F0502020204030204"/>
            </a:endParaRPr>
          </a:p>
          <a:p>
            <a:pPr>
              <a:defRPr/>
            </a:pPr>
            <a:endParaRPr lang="en-US" dirty="0">
              <a:cs typeface="Calibri" panose="020F0502020204030204"/>
            </a:endParaRPr>
          </a:p>
          <a:p>
            <a:pPr>
              <a:lnSpc>
                <a:spcPct val="120000"/>
              </a:lnSpc>
              <a:spcBef>
                <a:spcPts val="800"/>
              </a:spcBef>
              <a:spcAft>
                <a:spcPts val="800"/>
              </a:spcAft>
              <a:buFont typeface="Arial,Sans-Serif"/>
              <a:buChar char="•"/>
              <a:defRPr/>
            </a:pPr>
            <a:endParaRPr lang="en-US" sz="1600" dirty="0">
              <a:cs typeface="Calibri"/>
            </a:endParaRPr>
          </a:p>
        </p:txBody>
      </p:sp>
      <p:sp>
        <p:nvSpPr>
          <p:cNvPr id="13" name="TextBox 12">
            <a:extLst>
              <a:ext uri="{FF2B5EF4-FFF2-40B4-BE49-F238E27FC236}">
                <a16:creationId xmlns:a16="http://schemas.microsoft.com/office/drawing/2014/main" id="{C6EC2B9E-8668-9BE9-2396-FCDD808142B6}"/>
              </a:ext>
            </a:extLst>
          </p:cNvPr>
          <p:cNvSpPr txBox="1"/>
          <p:nvPr/>
        </p:nvSpPr>
        <p:spPr>
          <a:xfrm>
            <a:off x="869712" y="5677341"/>
            <a:ext cx="5063039" cy="406265"/>
          </a:xfrm>
          <a:prstGeom prst="rect">
            <a:avLst/>
          </a:prstGeom>
          <a:noFill/>
        </p:spPr>
        <p:txBody>
          <a:bodyPr wrap="square" lIns="0" tIns="0" rIns="0" bIns="0" rtlCol="0" anchor="t">
            <a:spAutoFit/>
          </a:bodyPr>
          <a:lstStyle/>
          <a:p>
            <a:pPr>
              <a:lnSpc>
                <a:spcPct val="120000"/>
              </a:lnSpc>
              <a:defRPr/>
            </a:pPr>
            <a:r>
              <a:rPr lang="en-US" sz="1200" dirty="0">
                <a:solidFill>
                  <a:srgbClr val="191919"/>
                </a:solidFill>
                <a:latin typeface="Futura Next Book"/>
              </a:rPr>
              <a:t>Exercises/ Examples :</a:t>
            </a:r>
            <a:endParaRPr kumimoji="0" lang="en-US" sz="1200" b="0" i="0" u="none" strike="noStrike" kern="1200" cap="none" spc="0" normalizeH="0" baseline="0" noProof="0" dirty="0">
              <a:ln>
                <a:noFill/>
              </a:ln>
              <a:solidFill>
                <a:srgbClr val="191919"/>
              </a:solidFill>
              <a:effectLst/>
              <a:uLnTx/>
              <a:uFillTx/>
              <a:latin typeface="Futura Next Book"/>
              <a:ea typeface="+mn-ea"/>
              <a:cs typeface="+mn-cs"/>
            </a:endParaRPr>
          </a:p>
          <a:p>
            <a:pPr>
              <a:defRPr/>
            </a:pPr>
            <a:r>
              <a:rPr lang="en-US" sz="1200" dirty="0">
                <a:ea typeface="+mn-lt"/>
                <a:cs typeface="+mn-lt"/>
              </a:rPr>
              <a:t>Empathy Mapping | User Personas | SAIL boat</a:t>
            </a:r>
            <a:endParaRPr lang="en-US" sz="1200" dirty="0">
              <a:cs typeface="Calibri"/>
            </a:endParaRPr>
          </a:p>
        </p:txBody>
      </p:sp>
      <p:cxnSp>
        <p:nvCxnSpPr>
          <p:cNvPr id="17" name="Straight Connector 16">
            <a:extLst>
              <a:ext uri="{FF2B5EF4-FFF2-40B4-BE49-F238E27FC236}">
                <a16:creationId xmlns:a16="http://schemas.microsoft.com/office/drawing/2014/main" id="{B14DB0B4-F434-163A-462C-FB33268EA9CC}"/>
              </a:ext>
            </a:extLst>
          </p:cNvPr>
          <p:cNvCxnSpPr>
            <a:cxnSpLocks/>
          </p:cNvCxnSpPr>
          <p:nvPr/>
        </p:nvCxnSpPr>
        <p:spPr>
          <a:xfrm>
            <a:off x="869713" y="5497951"/>
            <a:ext cx="5064912" cy="0"/>
          </a:xfrm>
          <a:prstGeom prst="line">
            <a:avLst/>
          </a:prstGeom>
          <a:ln w="12700">
            <a:gradFill flip="none" rotWithShape="1">
              <a:gsLst>
                <a:gs pos="0">
                  <a:schemeClr val="accent2"/>
                </a:gs>
                <a:gs pos="100000">
                  <a:schemeClr val="accent4"/>
                </a:gs>
              </a:gsLst>
              <a:lin ang="2700000" scaled="1"/>
              <a:tileRect/>
            </a:gradFill>
          </a:ln>
        </p:spPr>
        <p:style>
          <a:lnRef idx="1">
            <a:schemeClr val="accent1"/>
          </a:lnRef>
          <a:fillRef idx="0">
            <a:schemeClr val="accent1"/>
          </a:fillRef>
          <a:effectRef idx="0">
            <a:schemeClr val="accent1"/>
          </a:effectRef>
          <a:fontRef idx="minor">
            <a:schemeClr val="tx1"/>
          </a:fontRef>
        </p:style>
      </p:cxnSp>
      <p:pic>
        <p:nvPicPr>
          <p:cNvPr id="4" name="Picture 4" descr="Shape&#10;&#10;Description automatically generated">
            <a:extLst>
              <a:ext uri="{FF2B5EF4-FFF2-40B4-BE49-F238E27FC236}">
                <a16:creationId xmlns:a16="http://schemas.microsoft.com/office/drawing/2014/main" id="{C0BADC1B-845E-A3FF-A604-CE2A70706AA1}"/>
              </a:ext>
            </a:extLst>
          </p:cNvPr>
          <p:cNvPicPr>
            <a:picLocks noChangeAspect="1"/>
          </p:cNvPicPr>
          <p:nvPr/>
        </p:nvPicPr>
        <p:blipFill>
          <a:blip r:embed="rId3"/>
          <a:stretch>
            <a:fillRect/>
          </a:stretch>
        </p:blipFill>
        <p:spPr>
          <a:xfrm>
            <a:off x="7354115" y="1239778"/>
            <a:ext cx="3897611" cy="3905759"/>
          </a:xfrm>
          <a:prstGeom prst="rect">
            <a:avLst/>
          </a:prstGeom>
        </p:spPr>
      </p:pic>
    </p:spTree>
    <p:extLst>
      <p:ext uri="{BB962C8B-B14F-4D97-AF65-F5344CB8AC3E}">
        <p14:creationId xmlns:p14="http://schemas.microsoft.com/office/powerpoint/2010/main" val="1516964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4F202E-477D-8003-C9F8-49A43E46F51B}"/>
              </a:ext>
            </a:extLst>
          </p:cNvPr>
          <p:cNvSpPr>
            <a:spLocks noGrp="1"/>
          </p:cNvSpPr>
          <p:nvPr>
            <p:ph type="title"/>
          </p:nvPr>
        </p:nvSpPr>
        <p:spPr>
          <a:xfrm>
            <a:off x="838198" y="756536"/>
            <a:ext cx="9256186" cy="490895"/>
          </a:xfrm>
        </p:spPr>
        <p:txBody>
          <a:bodyPr>
            <a:normAutofit/>
          </a:bodyPr>
          <a:lstStyle/>
          <a:p>
            <a:r>
              <a:rPr lang="en-US" sz="2850" dirty="0">
                <a:latin typeface="Futura Next Book"/>
              </a:rPr>
              <a:t>Design workshop</a:t>
            </a:r>
            <a:endParaRPr lang="en-US" sz="2850" dirty="0"/>
          </a:p>
        </p:txBody>
      </p:sp>
      <p:sp>
        <p:nvSpPr>
          <p:cNvPr id="8" name="Text Placeholder 7">
            <a:extLst>
              <a:ext uri="{FF2B5EF4-FFF2-40B4-BE49-F238E27FC236}">
                <a16:creationId xmlns:a16="http://schemas.microsoft.com/office/drawing/2014/main" id="{7D047475-D5A0-8E18-5A33-A5B1EC82DBA6}"/>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sz="1400" dirty="0">
              <a:latin typeface="Futura Next Book"/>
            </a:endParaRPr>
          </a:p>
          <a:p>
            <a:endParaRPr lang="en-US" dirty="0"/>
          </a:p>
        </p:txBody>
      </p:sp>
      <p:sp>
        <p:nvSpPr>
          <p:cNvPr id="10" name="TextBox 9">
            <a:extLst>
              <a:ext uri="{FF2B5EF4-FFF2-40B4-BE49-F238E27FC236}">
                <a16:creationId xmlns:a16="http://schemas.microsoft.com/office/drawing/2014/main" id="{0CB7CF08-A1AD-2982-0012-8F21EA99F732}"/>
              </a:ext>
            </a:extLst>
          </p:cNvPr>
          <p:cNvSpPr txBox="1"/>
          <p:nvPr/>
        </p:nvSpPr>
        <p:spPr>
          <a:xfrm>
            <a:off x="903260" y="1595299"/>
            <a:ext cx="4981278" cy="2809744"/>
          </a:xfrm>
          <a:prstGeom prst="rect">
            <a:avLst/>
          </a:prstGeom>
          <a:noFill/>
        </p:spPr>
        <p:txBody>
          <a:bodyPr wrap="square" lIns="0" tIns="0" rIns="0" bIns="0" rtlCol="0" anchor="t">
            <a:spAutoFit/>
          </a:bodyPr>
          <a:lstStyle/>
          <a:p>
            <a:pPr>
              <a:defRPr/>
            </a:pPr>
            <a:r>
              <a:rPr lang="en-US" sz="1400" dirty="0">
                <a:ea typeface="+mn-lt"/>
                <a:cs typeface="+mn-lt"/>
              </a:rPr>
              <a:t>The goal of a design workshop, sometimes called a design-studio workshop, is to rapidly generate and discuss a wide set of ideas. Design workshops are used to:</a:t>
            </a:r>
            <a:endParaRPr lang="en-US" dirty="0">
              <a:ea typeface="+mn-lt"/>
              <a:cs typeface="+mn-lt"/>
            </a:endParaRPr>
          </a:p>
          <a:p>
            <a:pPr>
              <a:defRPr/>
            </a:pPr>
            <a:endParaRPr lang="en-US" dirty="0"/>
          </a:p>
          <a:p>
            <a:pPr marL="285750" indent="-285750">
              <a:buFont typeface="Arial"/>
              <a:buChar char="•"/>
              <a:defRPr/>
            </a:pPr>
            <a:r>
              <a:rPr lang="en-US" sz="1400" dirty="0">
                <a:ea typeface="+mn-lt"/>
                <a:cs typeface="+mn-lt"/>
              </a:rPr>
              <a:t>Utilize idea-generation activities like sketching to encourage discussion</a:t>
            </a:r>
            <a:endParaRPr lang="en-US" dirty="0">
              <a:ea typeface="+mn-lt"/>
              <a:cs typeface="+mn-lt"/>
            </a:endParaRPr>
          </a:p>
          <a:p>
            <a:pPr marL="285750" indent="-285750">
              <a:buFont typeface="Arial"/>
              <a:buChar char="•"/>
              <a:defRPr/>
            </a:pPr>
            <a:endParaRPr lang="en-US" sz="1400" dirty="0">
              <a:ea typeface="+mn-lt"/>
              <a:cs typeface="+mn-lt"/>
            </a:endParaRPr>
          </a:p>
          <a:p>
            <a:pPr marL="285750" indent="-285750">
              <a:buFont typeface="Arial"/>
              <a:buChar char="•"/>
              <a:defRPr/>
            </a:pPr>
            <a:r>
              <a:rPr lang="en-US" sz="1400" dirty="0">
                <a:ea typeface="+mn-lt"/>
                <a:cs typeface="+mn-lt"/>
              </a:rPr>
              <a:t>Incorporate cross-disciplinary perspectives</a:t>
            </a:r>
            <a:endParaRPr lang="en-US" dirty="0">
              <a:ea typeface="+mn-lt"/>
              <a:cs typeface="+mn-lt"/>
            </a:endParaRPr>
          </a:p>
          <a:p>
            <a:pPr>
              <a:buFont typeface="Arial,Sans-Serif"/>
              <a:buChar char="•"/>
              <a:defRPr/>
            </a:pPr>
            <a:endParaRPr lang="en-US" sz="1400" dirty="0">
              <a:ea typeface="+mn-lt"/>
              <a:cs typeface="+mn-lt"/>
            </a:endParaRPr>
          </a:p>
          <a:p>
            <a:pPr marL="285750" indent="-285750">
              <a:buFont typeface="Arial"/>
              <a:buChar char="•"/>
              <a:defRPr/>
            </a:pPr>
            <a:r>
              <a:rPr lang="en-US" sz="1400" dirty="0">
                <a:ea typeface="+mn-lt"/>
                <a:cs typeface="+mn-lt"/>
              </a:rPr>
              <a:t>Create shared ownership in project success by inviting others to participate in activities</a:t>
            </a:r>
            <a:endParaRPr lang="en-US" dirty="0"/>
          </a:p>
          <a:p>
            <a:pPr>
              <a:lnSpc>
                <a:spcPct val="120000"/>
              </a:lnSpc>
              <a:spcBef>
                <a:spcPts val="800"/>
              </a:spcBef>
              <a:spcAft>
                <a:spcPts val="800"/>
              </a:spcAft>
              <a:buFont typeface="Arial,Sans-Serif"/>
              <a:buChar char="•"/>
              <a:defRPr/>
            </a:pPr>
            <a:endParaRPr lang="en-US" sz="1600" dirty="0">
              <a:cs typeface="Calibri" panose="020F0502020204030204"/>
            </a:endParaRPr>
          </a:p>
        </p:txBody>
      </p:sp>
      <p:sp>
        <p:nvSpPr>
          <p:cNvPr id="13" name="TextBox 12">
            <a:extLst>
              <a:ext uri="{FF2B5EF4-FFF2-40B4-BE49-F238E27FC236}">
                <a16:creationId xmlns:a16="http://schemas.microsoft.com/office/drawing/2014/main" id="{C6EC2B9E-8668-9BE9-2396-FCDD808142B6}"/>
              </a:ext>
            </a:extLst>
          </p:cNvPr>
          <p:cNvSpPr txBox="1"/>
          <p:nvPr/>
        </p:nvSpPr>
        <p:spPr>
          <a:xfrm>
            <a:off x="869712" y="5677341"/>
            <a:ext cx="5063039" cy="406265"/>
          </a:xfrm>
          <a:prstGeom prst="rect">
            <a:avLst/>
          </a:prstGeom>
          <a:noFill/>
        </p:spPr>
        <p:txBody>
          <a:bodyPr wrap="square" lIns="0" tIns="0" rIns="0" bIns="0" rtlCol="0" anchor="t">
            <a:spAutoFit/>
          </a:bodyPr>
          <a:lstStyle/>
          <a:p>
            <a:pPr>
              <a:lnSpc>
                <a:spcPct val="120000"/>
              </a:lnSpc>
              <a:defRPr/>
            </a:pPr>
            <a:r>
              <a:rPr lang="en-US" sz="1200" dirty="0">
                <a:solidFill>
                  <a:srgbClr val="191919"/>
                </a:solidFill>
                <a:latin typeface="Futura Next Book"/>
              </a:rPr>
              <a:t>Exercises/ Examples :</a:t>
            </a:r>
            <a:endParaRPr kumimoji="0" lang="en-US" sz="1200" b="0" i="0" u="none" strike="noStrike" kern="1200" cap="none" spc="0" normalizeH="0" baseline="0" noProof="0" dirty="0">
              <a:ln>
                <a:noFill/>
              </a:ln>
              <a:solidFill>
                <a:srgbClr val="191919"/>
              </a:solidFill>
              <a:effectLst/>
              <a:uLnTx/>
              <a:uFillTx/>
              <a:latin typeface="Futura Next Book"/>
              <a:ea typeface="+mn-ea"/>
              <a:cs typeface="+mn-cs"/>
            </a:endParaRPr>
          </a:p>
          <a:p>
            <a:pPr>
              <a:defRPr/>
            </a:pPr>
            <a:r>
              <a:rPr lang="en-US" sz="1200" dirty="0">
                <a:ea typeface="+mn-lt"/>
                <a:cs typeface="+mn-lt"/>
              </a:rPr>
              <a:t>Dot Voting | MOSCOW | Personas  </a:t>
            </a:r>
            <a:endParaRPr lang="en-US" sz="1200" dirty="0">
              <a:cs typeface="Calibri"/>
            </a:endParaRPr>
          </a:p>
        </p:txBody>
      </p:sp>
      <p:cxnSp>
        <p:nvCxnSpPr>
          <p:cNvPr id="17" name="Straight Connector 16">
            <a:extLst>
              <a:ext uri="{FF2B5EF4-FFF2-40B4-BE49-F238E27FC236}">
                <a16:creationId xmlns:a16="http://schemas.microsoft.com/office/drawing/2014/main" id="{B14DB0B4-F434-163A-462C-FB33268EA9CC}"/>
              </a:ext>
            </a:extLst>
          </p:cNvPr>
          <p:cNvCxnSpPr>
            <a:cxnSpLocks/>
          </p:cNvCxnSpPr>
          <p:nvPr/>
        </p:nvCxnSpPr>
        <p:spPr>
          <a:xfrm>
            <a:off x="869713" y="5497951"/>
            <a:ext cx="5064912" cy="0"/>
          </a:xfrm>
          <a:prstGeom prst="line">
            <a:avLst/>
          </a:prstGeom>
          <a:ln w="12700">
            <a:gradFill flip="none" rotWithShape="1">
              <a:gsLst>
                <a:gs pos="0">
                  <a:schemeClr val="accent2"/>
                </a:gs>
                <a:gs pos="100000">
                  <a:schemeClr val="accent4"/>
                </a:gs>
              </a:gsLst>
              <a:lin ang="2700000" scaled="1"/>
              <a:tileRect/>
            </a:gradFill>
          </a:ln>
        </p:spPr>
        <p:style>
          <a:lnRef idx="1">
            <a:schemeClr val="accent1"/>
          </a:lnRef>
          <a:fillRef idx="0">
            <a:schemeClr val="accent1"/>
          </a:fillRef>
          <a:effectRef idx="0">
            <a:schemeClr val="accent1"/>
          </a:effectRef>
          <a:fontRef idx="minor">
            <a:schemeClr val="tx1"/>
          </a:fontRef>
        </p:style>
      </p:cxnSp>
      <p:pic>
        <p:nvPicPr>
          <p:cNvPr id="2" name="Picture 2" descr="A picture containing diagram&#10;&#10;Description automatically generated">
            <a:extLst>
              <a:ext uri="{FF2B5EF4-FFF2-40B4-BE49-F238E27FC236}">
                <a16:creationId xmlns:a16="http://schemas.microsoft.com/office/drawing/2014/main" id="{544091CC-FE0A-2713-0D90-06A400D537C5}"/>
              </a:ext>
            </a:extLst>
          </p:cNvPr>
          <p:cNvPicPr>
            <a:picLocks noChangeAspect="1"/>
          </p:cNvPicPr>
          <p:nvPr/>
        </p:nvPicPr>
        <p:blipFill>
          <a:blip r:embed="rId3"/>
          <a:stretch>
            <a:fillRect/>
          </a:stretch>
        </p:blipFill>
        <p:spPr>
          <a:xfrm>
            <a:off x="7337816" y="1243852"/>
            <a:ext cx="3905760" cy="3905760"/>
          </a:xfrm>
          <a:prstGeom prst="rect">
            <a:avLst/>
          </a:prstGeom>
        </p:spPr>
      </p:pic>
    </p:spTree>
    <p:extLst>
      <p:ext uri="{BB962C8B-B14F-4D97-AF65-F5344CB8AC3E}">
        <p14:creationId xmlns:p14="http://schemas.microsoft.com/office/powerpoint/2010/main" val="3668948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4F202E-477D-8003-C9F8-49A43E46F51B}"/>
              </a:ext>
            </a:extLst>
          </p:cNvPr>
          <p:cNvSpPr>
            <a:spLocks noGrp="1"/>
          </p:cNvSpPr>
          <p:nvPr>
            <p:ph type="title"/>
          </p:nvPr>
        </p:nvSpPr>
        <p:spPr>
          <a:xfrm>
            <a:off x="838198" y="756536"/>
            <a:ext cx="9256186" cy="490895"/>
          </a:xfrm>
        </p:spPr>
        <p:txBody>
          <a:bodyPr>
            <a:normAutofit/>
          </a:bodyPr>
          <a:lstStyle/>
          <a:p>
            <a:r>
              <a:rPr lang="en-US" sz="2850" dirty="0">
                <a:latin typeface="Futura Next Book"/>
              </a:rPr>
              <a:t>Prioritization workshop</a:t>
            </a:r>
            <a:endParaRPr lang="en-US" sz="2850" dirty="0"/>
          </a:p>
        </p:txBody>
      </p:sp>
      <p:sp>
        <p:nvSpPr>
          <p:cNvPr id="8" name="Text Placeholder 7">
            <a:extLst>
              <a:ext uri="{FF2B5EF4-FFF2-40B4-BE49-F238E27FC236}">
                <a16:creationId xmlns:a16="http://schemas.microsoft.com/office/drawing/2014/main" id="{7D047475-D5A0-8E18-5A33-A5B1EC82DBA6}"/>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sz="1400" dirty="0">
              <a:latin typeface="Futura Next Book"/>
            </a:endParaRPr>
          </a:p>
          <a:p>
            <a:endParaRPr lang="en-US" sz="1400" dirty="0"/>
          </a:p>
          <a:p>
            <a:endParaRPr lang="en-US" dirty="0"/>
          </a:p>
        </p:txBody>
      </p:sp>
      <p:sp>
        <p:nvSpPr>
          <p:cNvPr id="10" name="TextBox 9">
            <a:extLst>
              <a:ext uri="{FF2B5EF4-FFF2-40B4-BE49-F238E27FC236}">
                <a16:creationId xmlns:a16="http://schemas.microsoft.com/office/drawing/2014/main" id="{0CB7CF08-A1AD-2982-0012-8F21EA99F732}"/>
              </a:ext>
            </a:extLst>
          </p:cNvPr>
          <p:cNvSpPr txBox="1"/>
          <p:nvPr/>
        </p:nvSpPr>
        <p:spPr>
          <a:xfrm>
            <a:off x="903260" y="1595299"/>
            <a:ext cx="4981278" cy="2594300"/>
          </a:xfrm>
          <a:prstGeom prst="rect">
            <a:avLst/>
          </a:prstGeom>
          <a:noFill/>
        </p:spPr>
        <p:txBody>
          <a:bodyPr wrap="square" lIns="0" tIns="0" rIns="0" bIns="0" rtlCol="0" anchor="t">
            <a:spAutoFit/>
          </a:bodyPr>
          <a:lstStyle/>
          <a:p>
            <a:pPr>
              <a:defRPr/>
            </a:pPr>
            <a:r>
              <a:rPr lang="en-US" sz="1400" dirty="0">
                <a:ea typeface="+mn-lt"/>
                <a:cs typeface="+mn-lt"/>
              </a:rPr>
              <a:t>The goal of a prioritization workshop is to build consensus on which features customers (or other stakeholders) value most and prioritize them. Prioritization workshops are used to:</a:t>
            </a:r>
            <a:endParaRPr lang="en-US" dirty="0">
              <a:ea typeface="+mn-lt"/>
              <a:cs typeface="+mn-lt"/>
            </a:endParaRPr>
          </a:p>
          <a:p>
            <a:pPr>
              <a:defRPr/>
            </a:pPr>
            <a:endParaRPr lang="en-US" dirty="0"/>
          </a:p>
          <a:p>
            <a:pPr marL="285750" indent="-285750">
              <a:buFont typeface="Arial"/>
              <a:buChar char="•"/>
              <a:defRPr/>
            </a:pPr>
            <a:r>
              <a:rPr lang="en-US" sz="1400" dirty="0">
                <a:ea typeface="+mn-lt"/>
                <a:cs typeface="+mn-lt"/>
              </a:rPr>
              <a:t>Refine and rank features or ideas</a:t>
            </a:r>
            <a:endParaRPr lang="en-US" dirty="0">
              <a:ea typeface="+mn-lt"/>
              <a:cs typeface="+mn-lt"/>
            </a:endParaRPr>
          </a:p>
          <a:p>
            <a:pPr marL="285750" indent="-285750">
              <a:buFont typeface="Arial"/>
              <a:buChar char="•"/>
              <a:defRPr/>
            </a:pPr>
            <a:endParaRPr lang="en-US" sz="1400" dirty="0">
              <a:ea typeface="+mn-lt"/>
              <a:cs typeface="+mn-lt"/>
            </a:endParaRPr>
          </a:p>
          <a:p>
            <a:pPr marL="285750" indent="-285750">
              <a:buFont typeface="Arial"/>
              <a:buChar char="•"/>
              <a:defRPr/>
            </a:pPr>
            <a:r>
              <a:rPr lang="en-US" sz="1400" dirty="0">
                <a:ea typeface="+mn-lt"/>
                <a:cs typeface="+mn-lt"/>
              </a:rPr>
              <a:t>Create focus</a:t>
            </a:r>
            <a:endParaRPr lang="en-US" dirty="0">
              <a:ea typeface="+mn-lt"/>
              <a:cs typeface="+mn-lt"/>
            </a:endParaRPr>
          </a:p>
          <a:p>
            <a:pPr marL="285750" indent="-285750">
              <a:buFont typeface="Arial"/>
              <a:buChar char="•"/>
              <a:defRPr/>
            </a:pPr>
            <a:endParaRPr lang="en-US" sz="1400" dirty="0">
              <a:ea typeface="+mn-lt"/>
              <a:cs typeface="+mn-lt"/>
            </a:endParaRPr>
          </a:p>
          <a:p>
            <a:pPr marL="285750" indent="-285750">
              <a:buFont typeface="Arial"/>
              <a:buChar char="•"/>
              <a:defRPr/>
            </a:pPr>
            <a:r>
              <a:rPr lang="en-US" sz="1400" dirty="0">
                <a:ea typeface="+mn-lt"/>
                <a:cs typeface="+mn-lt"/>
              </a:rPr>
              <a:t>Build consensus on which goals, ideas or user groups to prioritize</a:t>
            </a:r>
            <a:endParaRPr lang="en-US" dirty="0">
              <a:ea typeface="+mn-lt"/>
              <a:cs typeface="+mn-lt"/>
            </a:endParaRPr>
          </a:p>
          <a:p>
            <a:pPr>
              <a:defRPr/>
            </a:pPr>
            <a:endParaRPr lang="en-US" sz="1400" dirty="0">
              <a:ea typeface="+mn-lt"/>
              <a:cs typeface="+mn-lt"/>
            </a:endParaRPr>
          </a:p>
          <a:p>
            <a:pPr>
              <a:lnSpc>
                <a:spcPct val="120000"/>
              </a:lnSpc>
              <a:spcBef>
                <a:spcPts val="800"/>
              </a:spcBef>
              <a:spcAft>
                <a:spcPts val="800"/>
              </a:spcAft>
              <a:buFont typeface="Arial,Sans-Serif"/>
              <a:buChar char="•"/>
              <a:defRPr/>
            </a:pPr>
            <a:endParaRPr lang="en-US" sz="1600" dirty="0">
              <a:cs typeface="Calibri" panose="020F0502020204030204"/>
            </a:endParaRPr>
          </a:p>
        </p:txBody>
      </p:sp>
      <p:sp>
        <p:nvSpPr>
          <p:cNvPr id="13" name="TextBox 12">
            <a:extLst>
              <a:ext uri="{FF2B5EF4-FFF2-40B4-BE49-F238E27FC236}">
                <a16:creationId xmlns:a16="http://schemas.microsoft.com/office/drawing/2014/main" id="{C6EC2B9E-8668-9BE9-2396-FCDD808142B6}"/>
              </a:ext>
            </a:extLst>
          </p:cNvPr>
          <p:cNvSpPr txBox="1"/>
          <p:nvPr/>
        </p:nvSpPr>
        <p:spPr>
          <a:xfrm>
            <a:off x="869712" y="5677341"/>
            <a:ext cx="5063039" cy="406265"/>
          </a:xfrm>
          <a:prstGeom prst="rect">
            <a:avLst/>
          </a:prstGeom>
          <a:noFill/>
        </p:spPr>
        <p:txBody>
          <a:bodyPr wrap="square" lIns="0" tIns="0" rIns="0" bIns="0" rtlCol="0" anchor="t">
            <a:spAutoFit/>
          </a:bodyPr>
          <a:lstStyle/>
          <a:p>
            <a:pPr>
              <a:lnSpc>
                <a:spcPct val="120000"/>
              </a:lnSpc>
              <a:defRPr/>
            </a:pPr>
            <a:r>
              <a:rPr lang="en-US" sz="1200" dirty="0">
                <a:solidFill>
                  <a:srgbClr val="191919"/>
                </a:solidFill>
                <a:latin typeface="Futura Next Book"/>
              </a:rPr>
              <a:t>Exercises/ Examples :</a:t>
            </a:r>
            <a:endParaRPr kumimoji="0" lang="en-US" sz="1200" b="0" i="0" u="none" strike="noStrike" kern="1200" cap="none" spc="0" normalizeH="0" baseline="0" noProof="0" dirty="0">
              <a:ln>
                <a:noFill/>
              </a:ln>
              <a:solidFill>
                <a:srgbClr val="191919"/>
              </a:solidFill>
              <a:effectLst/>
              <a:uLnTx/>
              <a:uFillTx/>
              <a:latin typeface="Futura Next Book"/>
              <a:ea typeface="+mn-ea"/>
              <a:cs typeface="+mn-cs"/>
            </a:endParaRPr>
          </a:p>
          <a:p>
            <a:pPr>
              <a:defRPr/>
            </a:pPr>
            <a:r>
              <a:rPr lang="en-US" sz="1200" dirty="0">
                <a:ea typeface="+mn-lt"/>
                <a:cs typeface="+mn-lt"/>
              </a:rPr>
              <a:t>MosCow | RICE Method | KANO Model</a:t>
            </a:r>
            <a:endParaRPr lang="en-US" sz="1200" dirty="0">
              <a:cs typeface="Calibri"/>
            </a:endParaRPr>
          </a:p>
        </p:txBody>
      </p:sp>
      <p:cxnSp>
        <p:nvCxnSpPr>
          <p:cNvPr id="17" name="Straight Connector 16">
            <a:extLst>
              <a:ext uri="{FF2B5EF4-FFF2-40B4-BE49-F238E27FC236}">
                <a16:creationId xmlns:a16="http://schemas.microsoft.com/office/drawing/2014/main" id="{B14DB0B4-F434-163A-462C-FB33268EA9CC}"/>
              </a:ext>
            </a:extLst>
          </p:cNvPr>
          <p:cNvCxnSpPr>
            <a:cxnSpLocks/>
          </p:cNvCxnSpPr>
          <p:nvPr/>
        </p:nvCxnSpPr>
        <p:spPr>
          <a:xfrm>
            <a:off x="869713" y="5497951"/>
            <a:ext cx="5064912" cy="0"/>
          </a:xfrm>
          <a:prstGeom prst="line">
            <a:avLst/>
          </a:prstGeom>
          <a:ln w="12700">
            <a:gradFill flip="none" rotWithShape="1">
              <a:gsLst>
                <a:gs pos="0">
                  <a:schemeClr val="accent2"/>
                </a:gs>
                <a:gs pos="100000">
                  <a:schemeClr val="accent4"/>
                </a:gs>
              </a:gsLst>
              <a:lin ang="2700000" scaled="1"/>
              <a:tileRect/>
            </a:gradFill>
          </a:ln>
        </p:spPr>
        <p:style>
          <a:lnRef idx="1">
            <a:schemeClr val="accent1"/>
          </a:lnRef>
          <a:fillRef idx="0">
            <a:schemeClr val="accent1"/>
          </a:fillRef>
          <a:effectRef idx="0">
            <a:schemeClr val="accent1"/>
          </a:effectRef>
          <a:fontRef idx="minor">
            <a:schemeClr val="tx1"/>
          </a:fontRef>
        </p:style>
      </p:cxnSp>
      <p:pic>
        <p:nvPicPr>
          <p:cNvPr id="2" name="Picture 2" descr="A picture containing shape&#10;&#10;Description automatically generated">
            <a:extLst>
              <a:ext uri="{FF2B5EF4-FFF2-40B4-BE49-F238E27FC236}">
                <a16:creationId xmlns:a16="http://schemas.microsoft.com/office/drawing/2014/main" id="{8A444A37-F162-3461-3479-7B819B61B18B}"/>
              </a:ext>
            </a:extLst>
          </p:cNvPr>
          <p:cNvPicPr>
            <a:picLocks noChangeAspect="1"/>
          </p:cNvPicPr>
          <p:nvPr/>
        </p:nvPicPr>
        <p:blipFill>
          <a:blip r:embed="rId3"/>
          <a:stretch>
            <a:fillRect/>
          </a:stretch>
        </p:blipFill>
        <p:spPr>
          <a:xfrm>
            <a:off x="7341890" y="1243852"/>
            <a:ext cx="3909836" cy="3905762"/>
          </a:xfrm>
          <a:prstGeom prst="rect">
            <a:avLst/>
          </a:prstGeom>
        </p:spPr>
      </p:pic>
    </p:spTree>
    <p:extLst>
      <p:ext uri="{BB962C8B-B14F-4D97-AF65-F5344CB8AC3E}">
        <p14:creationId xmlns:p14="http://schemas.microsoft.com/office/powerpoint/2010/main" val="2141482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4F202E-477D-8003-C9F8-49A43E46F51B}"/>
              </a:ext>
            </a:extLst>
          </p:cNvPr>
          <p:cNvSpPr>
            <a:spLocks noGrp="1"/>
          </p:cNvSpPr>
          <p:nvPr>
            <p:ph type="title"/>
          </p:nvPr>
        </p:nvSpPr>
        <p:spPr>
          <a:xfrm>
            <a:off x="838198" y="756536"/>
            <a:ext cx="9256186" cy="490895"/>
          </a:xfrm>
        </p:spPr>
        <p:txBody>
          <a:bodyPr>
            <a:normAutofit/>
          </a:bodyPr>
          <a:lstStyle/>
          <a:p>
            <a:r>
              <a:rPr lang="en-US" sz="2850" dirty="0">
                <a:latin typeface="Futura Next Book"/>
              </a:rPr>
              <a:t>Critique workshop</a:t>
            </a:r>
            <a:endParaRPr lang="en-US" sz="2850" dirty="0"/>
          </a:p>
        </p:txBody>
      </p:sp>
      <p:sp>
        <p:nvSpPr>
          <p:cNvPr id="8" name="Text Placeholder 7">
            <a:extLst>
              <a:ext uri="{FF2B5EF4-FFF2-40B4-BE49-F238E27FC236}">
                <a16:creationId xmlns:a16="http://schemas.microsoft.com/office/drawing/2014/main" id="{7D047475-D5A0-8E18-5A33-A5B1EC82DBA6}"/>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sz="1400" dirty="0">
              <a:latin typeface="Futura Next Book"/>
            </a:endParaRPr>
          </a:p>
          <a:p>
            <a:endParaRPr lang="en-US" sz="1400" dirty="0"/>
          </a:p>
          <a:p>
            <a:endParaRPr lang="en-US" dirty="0"/>
          </a:p>
        </p:txBody>
      </p:sp>
      <p:sp>
        <p:nvSpPr>
          <p:cNvPr id="10" name="TextBox 9">
            <a:extLst>
              <a:ext uri="{FF2B5EF4-FFF2-40B4-BE49-F238E27FC236}">
                <a16:creationId xmlns:a16="http://schemas.microsoft.com/office/drawing/2014/main" id="{0CB7CF08-A1AD-2982-0012-8F21EA99F732}"/>
              </a:ext>
            </a:extLst>
          </p:cNvPr>
          <p:cNvSpPr txBox="1"/>
          <p:nvPr/>
        </p:nvSpPr>
        <p:spPr>
          <a:xfrm>
            <a:off x="903260" y="1595299"/>
            <a:ext cx="4981278" cy="2378856"/>
          </a:xfrm>
          <a:prstGeom prst="rect">
            <a:avLst/>
          </a:prstGeom>
          <a:noFill/>
        </p:spPr>
        <p:txBody>
          <a:bodyPr wrap="square" lIns="0" tIns="0" rIns="0" bIns="0" rtlCol="0" anchor="t">
            <a:spAutoFit/>
          </a:bodyPr>
          <a:lstStyle/>
          <a:p>
            <a:pPr>
              <a:defRPr/>
            </a:pPr>
            <a:r>
              <a:rPr lang="en-US" sz="1400" dirty="0">
                <a:ea typeface="+mn-lt"/>
                <a:cs typeface="+mn-lt"/>
              </a:rPr>
              <a:t>The goal of a critique workshop is to provide space in our design process so that design decisions align to user needs. Critique workshops can be a useful tool in helping teams:</a:t>
            </a:r>
            <a:endParaRPr lang="en-US" dirty="0">
              <a:ea typeface="+mn-lt"/>
              <a:cs typeface="+mn-lt"/>
            </a:endParaRPr>
          </a:p>
          <a:p>
            <a:pPr>
              <a:defRPr/>
            </a:pPr>
            <a:endParaRPr lang="en-US" dirty="0"/>
          </a:p>
          <a:p>
            <a:pPr marL="285750" indent="-285750">
              <a:buFont typeface="Arial"/>
              <a:buChar char="•"/>
              <a:defRPr/>
            </a:pPr>
            <a:r>
              <a:rPr lang="en-US" sz="1400" dirty="0">
                <a:ea typeface="+mn-lt"/>
                <a:cs typeface="+mn-lt"/>
              </a:rPr>
              <a:t>Evaluate existing content or designs with user needs as a lens</a:t>
            </a:r>
            <a:endParaRPr lang="en-US" dirty="0">
              <a:ea typeface="+mn-lt"/>
              <a:cs typeface="+mn-lt"/>
            </a:endParaRPr>
          </a:p>
          <a:p>
            <a:pPr marL="285750" indent="-285750">
              <a:buFont typeface="Arial"/>
              <a:buChar char="•"/>
              <a:defRPr/>
            </a:pPr>
            <a:endParaRPr lang="en-US" sz="1400" dirty="0">
              <a:ea typeface="+mn-lt"/>
              <a:cs typeface="+mn-lt"/>
            </a:endParaRPr>
          </a:p>
          <a:p>
            <a:pPr marL="285750" indent="-285750">
              <a:buFont typeface="Arial"/>
              <a:buChar char="•"/>
              <a:defRPr/>
            </a:pPr>
            <a:r>
              <a:rPr lang="en-US" sz="1400" dirty="0">
                <a:ea typeface="+mn-lt"/>
                <a:cs typeface="+mn-lt"/>
              </a:rPr>
              <a:t>Rapidly identify quick fixes for optimization</a:t>
            </a:r>
            <a:endParaRPr lang="en-US" dirty="0">
              <a:ea typeface="+mn-lt"/>
              <a:cs typeface="+mn-lt"/>
            </a:endParaRPr>
          </a:p>
          <a:p>
            <a:pPr>
              <a:buFont typeface="Arial,Sans-Serif"/>
              <a:buChar char="•"/>
              <a:defRPr/>
            </a:pPr>
            <a:endParaRPr lang="en-US" sz="1400" dirty="0">
              <a:ea typeface="+mn-lt"/>
              <a:cs typeface="+mn-lt"/>
            </a:endParaRPr>
          </a:p>
          <a:p>
            <a:pPr marL="285750" indent="-285750">
              <a:buFont typeface="Arial"/>
              <a:buChar char="•"/>
              <a:defRPr/>
            </a:pPr>
            <a:r>
              <a:rPr lang="en-US" sz="1400" dirty="0">
                <a:ea typeface="+mn-lt"/>
                <a:cs typeface="+mn-lt"/>
              </a:rPr>
              <a:t>Note necessary long-term evolutions or optimizations</a:t>
            </a:r>
            <a:endParaRPr lang="en-US" dirty="0"/>
          </a:p>
          <a:p>
            <a:pPr>
              <a:lnSpc>
                <a:spcPct val="120000"/>
              </a:lnSpc>
              <a:spcBef>
                <a:spcPts val="800"/>
              </a:spcBef>
              <a:spcAft>
                <a:spcPts val="800"/>
              </a:spcAft>
              <a:buFont typeface="Arial,Sans-Serif"/>
              <a:buChar char="•"/>
              <a:defRPr/>
            </a:pPr>
            <a:endParaRPr lang="en-US" sz="1600" dirty="0">
              <a:cs typeface="Calibri" panose="020F0502020204030204"/>
            </a:endParaRPr>
          </a:p>
        </p:txBody>
      </p:sp>
      <p:sp>
        <p:nvSpPr>
          <p:cNvPr id="13" name="TextBox 12">
            <a:extLst>
              <a:ext uri="{FF2B5EF4-FFF2-40B4-BE49-F238E27FC236}">
                <a16:creationId xmlns:a16="http://schemas.microsoft.com/office/drawing/2014/main" id="{C6EC2B9E-8668-9BE9-2396-FCDD808142B6}"/>
              </a:ext>
            </a:extLst>
          </p:cNvPr>
          <p:cNvSpPr txBox="1"/>
          <p:nvPr/>
        </p:nvSpPr>
        <p:spPr>
          <a:xfrm>
            <a:off x="869712" y="5677341"/>
            <a:ext cx="5063039" cy="406265"/>
          </a:xfrm>
          <a:prstGeom prst="rect">
            <a:avLst/>
          </a:prstGeom>
          <a:noFill/>
        </p:spPr>
        <p:txBody>
          <a:bodyPr wrap="square" lIns="0" tIns="0" rIns="0" bIns="0" rtlCol="0" anchor="t">
            <a:spAutoFit/>
          </a:bodyPr>
          <a:lstStyle/>
          <a:p>
            <a:pPr>
              <a:lnSpc>
                <a:spcPct val="120000"/>
              </a:lnSpc>
              <a:defRPr/>
            </a:pPr>
            <a:r>
              <a:rPr lang="en-US" sz="1200" dirty="0">
                <a:solidFill>
                  <a:srgbClr val="191919"/>
                </a:solidFill>
                <a:latin typeface="Futura Next Book"/>
              </a:rPr>
              <a:t>Exercises/ Examples :</a:t>
            </a:r>
            <a:endParaRPr kumimoji="0" lang="en-US" sz="1200" b="0" i="0" u="none" strike="noStrike" kern="1200" cap="none" spc="0" normalizeH="0" baseline="0" noProof="0" dirty="0">
              <a:ln>
                <a:noFill/>
              </a:ln>
              <a:solidFill>
                <a:srgbClr val="191919"/>
              </a:solidFill>
              <a:effectLst/>
              <a:uLnTx/>
              <a:uFillTx/>
              <a:latin typeface="Futura Next Book"/>
              <a:ea typeface="+mn-ea"/>
              <a:cs typeface="+mn-cs"/>
            </a:endParaRPr>
          </a:p>
          <a:p>
            <a:pPr>
              <a:defRPr/>
            </a:pPr>
            <a:r>
              <a:rPr lang="en-US" sz="1200" dirty="0">
                <a:ea typeface="+mn-lt"/>
                <a:cs typeface="+mn-lt"/>
              </a:rPr>
              <a:t>Round Robin| Working Wall | CoCreation </a:t>
            </a:r>
            <a:endParaRPr lang="en-US" sz="1200" dirty="0">
              <a:cs typeface="Calibri"/>
            </a:endParaRPr>
          </a:p>
        </p:txBody>
      </p:sp>
      <p:cxnSp>
        <p:nvCxnSpPr>
          <p:cNvPr id="17" name="Straight Connector 16">
            <a:extLst>
              <a:ext uri="{FF2B5EF4-FFF2-40B4-BE49-F238E27FC236}">
                <a16:creationId xmlns:a16="http://schemas.microsoft.com/office/drawing/2014/main" id="{B14DB0B4-F434-163A-462C-FB33268EA9CC}"/>
              </a:ext>
            </a:extLst>
          </p:cNvPr>
          <p:cNvCxnSpPr>
            <a:cxnSpLocks/>
          </p:cNvCxnSpPr>
          <p:nvPr/>
        </p:nvCxnSpPr>
        <p:spPr>
          <a:xfrm>
            <a:off x="869713" y="5497951"/>
            <a:ext cx="5064912" cy="0"/>
          </a:xfrm>
          <a:prstGeom prst="line">
            <a:avLst/>
          </a:prstGeom>
          <a:ln w="12700">
            <a:gradFill flip="none" rotWithShape="1">
              <a:gsLst>
                <a:gs pos="0">
                  <a:schemeClr val="accent2"/>
                </a:gs>
                <a:gs pos="100000">
                  <a:schemeClr val="accent4"/>
                </a:gs>
              </a:gsLst>
              <a:lin ang="2700000" scaled="1"/>
              <a:tileRect/>
            </a:gradFill>
          </a:ln>
        </p:spPr>
        <p:style>
          <a:lnRef idx="1">
            <a:schemeClr val="accent1"/>
          </a:lnRef>
          <a:fillRef idx="0">
            <a:schemeClr val="accent1"/>
          </a:fillRef>
          <a:effectRef idx="0">
            <a:schemeClr val="accent1"/>
          </a:effectRef>
          <a:fontRef idx="minor">
            <a:schemeClr val="tx1"/>
          </a:fontRef>
        </p:style>
      </p:cxnSp>
      <p:pic>
        <p:nvPicPr>
          <p:cNvPr id="3" name="Picture 3" descr="A picture containing shape&#10;&#10;Description automatically generated">
            <a:extLst>
              <a:ext uri="{FF2B5EF4-FFF2-40B4-BE49-F238E27FC236}">
                <a16:creationId xmlns:a16="http://schemas.microsoft.com/office/drawing/2014/main" id="{2A3F6126-C978-0E6E-EBBD-F560C2C480BC}"/>
              </a:ext>
            </a:extLst>
          </p:cNvPr>
          <p:cNvPicPr>
            <a:picLocks noChangeAspect="1"/>
          </p:cNvPicPr>
          <p:nvPr/>
        </p:nvPicPr>
        <p:blipFill>
          <a:blip r:embed="rId3"/>
          <a:stretch>
            <a:fillRect/>
          </a:stretch>
        </p:blipFill>
        <p:spPr>
          <a:xfrm>
            <a:off x="7345964" y="1243852"/>
            <a:ext cx="3913910" cy="3913910"/>
          </a:xfrm>
          <a:prstGeom prst="rect">
            <a:avLst/>
          </a:prstGeom>
        </p:spPr>
      </p:pic>
    </p:spTree>
    <p:extLst>
      <p:ext uri="{BB962C8B-B14F-4D97-AF65-F5344CB8AC3E}">
        <p14:creationId xmlns:p14="http://schemas.microsoft.com/office/powerpoint/2010/main" val="4192946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9EC9FD-CB32-0A1C-5CEE-6FAEB63DA965}"/>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sz="1400" dirty="0">
              <a:latin typeface="Futura Next Book"/>
            </a:endParaRPr>
          </a:p>
          <a:p>
            <a:endParaRPr lang="en-US" sz="1400" dirty="0"/>
          </a:p>
          <a:p>
            <a:endParaRPr lang="en-US" sz="1400" dirty="0"/>
          </a:p>
          <a:p>
            <a:endParaRPr lang="en-IN" sz="1400" dirty="0"/>
          </a:p>
          <a:p>
            <a:endParaRPr lang="en-US" sz="1400" dirty="0"/>
          </a:p>
        </p:txBody>
      </p:sp>
      <p:sp>
        <p:nvSpPr>
          <p:cNvPr id="7" name="Title 6">
            <a:extLst>
              <a:ext uri="{FF2B5EF4-FFF2-40B4-BE49-F238E27FC236}">
                <a16:creationId xmlns:a16="http://schemas.microsoft.com/office/drawing/2014/main" id="{F8DC4DB7-C3AE-7172-13DC-7E9978B9F8BD}"/>
              </a:ext>
            </a:extLst>
          </p:cNvPr>
          <p:cNvSpPr>
            <a:spLocks noGrp="1"/>
          </p:cNvSpPr>
          <p:nvPr>
            <p:ph type="title"/>
          </p:nvPr>
        </p:nvSpPr>
        <p:spPr/>
        <p:txBody>
          <a:bodyPr/>
          <a:lstStyle/>
          <a:p>
            <a:r>
              <a:rPr lang="en-US" sz="2850" dirty="0">
                <a:latin typeface="Futura Next Book"/>
              </a:rPr>
              <a:t>To-do's</a:t>
            </a:r>
            <a:endParaRPr lang="en-US" dirty="0"/>
          </a:p>
        </p:txBody>
      </p:sp>
      <p:sp>
        <p:nvSpPr>
          <p:cNvPr id="14" name="Text Placeholder 10">
            <a:extLst>
              <a:ext uri="{FF2B5EF4-FFF2-40B4-BE49-F238E27FC236}">
                <a16:creationId xmlns:a16="http://schemas.microsoft.com/office/drawing/2014/main" id="{1FD483FC-50E8-56A2-10AA-5E819A72B464}"/>
              </a:ext>
            </a:extLst>
          </p:cNvPr>
          <p:cNvSpPr txBox="1">
            <a:spLocks/>
          </p:cNvSpPr>
          <p:nvPr/>
        </p:nvSpPr>
        <p:spPr>
          <a:xfrm>
            <a:off x="982448" y="1152917"/>
            <a:ext cx="4595253" cy="231183"/>
          </a:xfrm>
          <a:prstGeom prst="rect">
            <a:avLst/>
          </a:prstGeom>
        </p:spPr>
        <p:txBody>
          <a:bodyPr vert="horz" lIns="91440" tIns="45720" rIns="91440" bIns="45720" rtlCol="0" anchor="t">
            <a:noAutofit/>
          </a:bodyPr>
          <a:lstStyle>
            <a:lvl1pPr marL="0" indent="0" algn="l" defTabSz="914368" rtl="0" eaLnBrk="1" latinLnBrk="0" hangingPunct="1">
              <a:lnSpc>
                <a:spcPct val="90000"/>
              </a:lnSpc>
              <a:spcBef>
                <a:spcPts val="1000"/>
              </a:spcBef>
              <a:buFont typeface="Arial" panose="020B0604020202020204" pitchFamily="34" charset="0"/>
              <a:buNone/>
              <a:defRPr sz="1440" b="0" i="0" kern="1200">
                <a:solidFill>
                  <a:schemeClr val="tx1"/>
                </a:solidFill>
                <a:latin typeface="Futura Next Book" panose="020B0502020204020303" pitchFamily="34" charset="77"/>
                <a:ea typeface="+mn-ea"/>
                <a:cs typeface="+mn-cs"/>
              </a:defRPr>
            </a:lvl1pPr>
            <a:lvl2pPr marL="457184" indent="0" algn="l" defTabSz="914368" rtl="0" eaLnBrk="1" latinLnBrk="0" hangingPunct="1">
              <a:lnSpc>
                <a:spcPct val="90000"/>
              </a:lnSpc>
              <a:spcBef>
                <a:spcPts val="500"/>
              </a:spcBef>
              <a:buFont typeface="Arial" panose="020B0604020202020204" pitchFamily="34" charset="0"/>
              <a:buNone/>
              <a:defRPr sz="1440" kern="1200">
                <a:solidFill>
                  <a:schemeClr val="tx1"/>
                </a:solidFill>
                <a:latin typeface="+mn-lt"/>
                <a:ea typeface="+mn-ea"/>
                <a:cs typeface="+mn-cs"/>
              </a:defRPr>
            </a:lvl2pPr>
            <a:lvl3pPr marL="914368" indent="0" algn="l" defTabSz="914368" rtl="0" eaLnBrk="1" latinLnBrk="0" hangingPunct="1">
              <a:lnSpc>
                <a:spcPct val="90000"/>
              </a:lnSpc>
              <a:spcBef>
                <a:spcPts val="500"/>
              </a:spcBef>
              <a:buFont typeface="Arial" panose="020B0604020202020204" pitchFamily="34" charset="0"/>
              <a:buNone/>
              <a:defRPr sz="1440" kern="1200">
                <a:solidFill>
                  <a:schemeClr val="tx1"/>
                </a:solidFill>
                <a:latin typeface="+mn-lt"/>
                <a:ea typeface="+mn-ea"/>
                <a:cs typeface="+mn-cs"/>
              </a:defRPr>
            </a:lvl3pPr>
            <a:lvl4pPr marL="1371552" indent="0" algn="l" defTabSz="914368" rtl="0" eaLnBrk="1" latinLnBrk="0" hangingPunct="1">
              <a:lnSpc>
                <a:spcPct val="90000"/>
              </a:lnSpc>
              <a:spcBef>
                <a:spcPts val="500"/>
              </a:spcBef>
              <a:buFont typeface="Arial" panose="020B0604020202020204" pitchFamily="34" charset="0"/>
              <a:buNone/>
              <a:defRPr sz="1440" kern="1200">
                <a:solidFill>
                  <a:schemeClr val="tx1"/>
                </a:solidFill>
                <a:latin typeface="+mn-lt"/>
                <a:ea typeface="+mn-ea"/>
                <a:cs typeface="+mn-cs"/>
              </a:defRPr>
            </a:lvl4pPr>
            <a:lvl5pPr marL="1828737" indent="0" algn="l" defTabSz="914368" rtl="0" eaLnBrk="1" latinLnBrk="0" hangingPunct="1">
              <a:lnSpc>
                <a:spcPct val="90000"/>
              </a:lnSpc>
              <a:spcBef>
                <a:spcPts val="500"/>
              </a:spcBef>
              <a:buFont typeface="Arial" panose="020B0604020202020204" pitchFamily="34" charset="0"/>
              <a:buNone/>
              <a:defRPr sz="1440" kern="1200">
                <a:solidFill>
                  <a:schemeClr val="tx1"/>
                </a:solidFill>
                <a:latin typeface="+mn-lt"/>
                <a:ea typeface="+mn-ea"/>
                <a:cs typeface="+mn-cs"/>
              </a:defRPr>
            </a:lvl5pPr>
            <a:lvl6pPr marL="2514512"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400" dirty="0"/>
          </a:p>
        </p:txBody>
      </p:sp>
      <p:sp>
        <p:nvSpPr>
          <p:cNvPr id="3" name="Rectangle 2">
            <a:extLst>
              <a:ext uri="{FF2B5EF4-FFF2-40B4-BE49-F238E27FC236}">
                <a16:creationId xmlns:a16="http://schemas.microsoft.com/office/drawing/2014/main" id="{323D58DA-7423-A0E1-CDDD-279B8AAC742B}"/>
              </a:ext>
            </a:extLst>
          </p:cNvPr>
          <p:cNvSpPr/>
          <p:nvPr/>
        </p:nvSpPr>
        <p:spPr>
          <a:xfrm>
            <a:off x="858744" y="1616028"/>
            <a:ext cx="3240000" cy="4529030"/>
          </a:xfrm>
          <a:prstGeom prst="rect">
            <a:avLst/>
          </a:prstGeom>
          <a:pattFill prst="pct5">
            <a:fgClr>
              <a:schemeClr val="accent5"/>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6" name="Rectangle 5">
            <a:extLst>
              <a:ext uri="{FF2B5EF4-FFF2-40B4-BE49-F238E27FC236}">
                <a16:creationId xmlns:a16="http://schemas.microsoft.com/office/drawing/2014/main" id="{A41E7D17-D780-DAA2-EBFD-9CD8F12B988B}"/>
              </a:ext>
            </a:extLst>
          </p:cNvPr>
          <p:cNvSpPr/>
          <p:nvPr/>
        </p:nvSpPr>
        <p:spPr>
          <a:xfrm>
            <a:off x="4646520" y="1616028"/>
            <a:ext cx="3240000" cy="4529030"/>
          </a:xfrm>
          <a:prstGeom prst="rect">
            <a:avLst/>
          </a:prstGeom>
          <a:pattFill prst="pct5">
            <a:fgClr>
              <a:schemeClr val="accent5"/>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9" name="Rectangle 8">
            <a:extLst>
              <a:ext uri="{FF2B5EF4-FFF2-40B4-BE49-F238E27FC236}">
                <a16:creationId xmlns:a16="http://schemas.microsoft.com/office/drawing/2014/main" id="{D384E30F-D5D7-2D38-A21B-9969A807BB1E}"/>
              </a:ext>
            </a:extLst>
          </p:cNvPr>
          <p:cNvSpPr/>
          <p:nvPr/>
        </p:nvSpPr>
        <p:spPr>
          <a:xfrm>
            <a:off x="8434296" y="1616028"/>
            <a:ext cx="3240000" cy="4529030"/>
          </a:xfrm>
          <a:prstGeom prst="rect">
            <a:avLst/>
          </a:prstGeom>
          <a:pattFill prst="pct5">
            <a:fgClr>
              <a:schemeClr val="accent5"/>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cxnSp>
        <p:nvCxnSpPr>
          <p:cNvPr id="11" name="Straight Connector 10">
            <a:extLst>
              <a:ext uri="{FF2B5EF4-FFF2-40B4-BE49-F238E27FC236}">
                <a16:creationId xmlns:a16="http://schemas.microsoft.com/office/drawing/2014/main" id="{44BDC1A6-9922-B568-5F2D-386124EB47C4}"/>
              </a:ext>
            </a:extLst>
          </p:cNvPr>
          <p:cNvCxnSpPr>
            <a:cxnSpLocks/>
          </p:cNvCxnSpPr>
          <p:nvPr/>
        </p:nvCxnSpPr>
        <p:spPr>
          <a:xfrm>
            <a:off x="4372632" y="1616721"/>
            <a:ext cx="0" cy="452922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9F18E25-2F3C-9764-0F7D-A03A59E92509}"/>
              </a:ext>
            </a:extLst>
          </p:cNvPr>
          <p:cNvCxnSpPr>
            <a:cxnSpLocks/>
          </p:cNvCxnSpPr>
          <p:nvPr/>
        </p:nvCxnSpPr>
        <p:spPr>
          <a:xfrm>
            <a:off x="8160408" y="1616027"/>
            <a:ext cx="0" cy="452992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461A4165-3555-A167-3A44-13ADCC72C77F}"/>
              </a:ext>
            </a:extLst>
          </p:cNvPr>
          <p:cNvSpPr txBox="1">
            <a:spLocks/>
          </p:cNvSpPr>
          <p:nvPr/>
        </p:nvSpPr>
        <p:spPr>
          <a:xfrm>
            <a:off x="1120596" y="2817678"/>
            <a:ext cx="2699998" cy="2375195"/>
          </a:xfrm>
          <a:prstGeom prst="rect">
            <a:avLst/>
          </a:prstGeom>
        </p:spPr>
        <p:txBody>
          <a:bodyPr lIns="0" tIns="0" rIns="0" bIns="0" anchor="t"/>
          <a:lstStyle>
            <a:lvl1pPr marL="0" indent="0" algn="l" defTabSz="457200" rtl="0" eaLnBrk="1" latinLnBrk="0" hangingPunct="1">
              <a:lnSpc>
                <a:spcPct val="150000"/>
              </a:lnSpc>
              <a:spcBef>
                <a:spcPts val="0"/>
              </a:spcBef>
              <a:spcAft>
                <a:spcPts val="25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858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863600" indent="-177800" algn="l" defTabSz="457200" rtl="0" eaLnBrk="1" latinLnBrk="0" hangingPunct="1">
              <a:lnSpc>
                <a:spcPct val="150000"/>
              </a:lnSpc>
              <a:spcBef>
                <a:spcPct val="20000"/>
              </a:spcBef>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65760" indent="-365760">
              <a:spcAft>
                <a:spcPts val="0"/>
              </a:spcAft>
              <a:buAutoNum type="arabicPeriod"/>
              <a:defRPr/>
            </a:pPr>
            <a:r>
              <a:rPr lang="en-IN" sz="1400" dirty="0">
                <a:cs typeface="Futura Medium"/>
              </a:rPr>
              <a:t>Identify </a:t>
            </a:r>
            <a:r>
              <a:rPr kumimoji="0" lang="en-IN" sz="1400" b="0" i="0" u="none" strike="noStrike" kern="1200" cap="none" spc="0" normalizeH="0" baseline="0" noProof="0" dirty="0">
                <a:ln>
                  <a:noFill/>
                </a:ln>
                <a:effectLst/>
                <a:uLnTx/>
                <a:uFillTx/>
                <a:cs typeface="Futura Medium"/>
              </a:rPr>
              <a:t>the </a:t>
            </a:r>
            <a:r>
              <a:rPr lang="en-IN" sz="1400" dirty="0">
                <a:cs typeface="Futura Medium"/>
              </a:rPr>
              <a:t>purpose &amp; outcomes</a:t>
            </a:r>
            <a:endParaRPr lang="en-US" sz="1400" dirty="0">
              <a:cs typeface="Futura Medium"/>
            </a:endParaRPr>
          </a:p>
          <a:p>
            <a:pPr marL="365760" indent="-365760">
              <a:spcAft>
                <a:spcPts val="0"/>
              </a:spcAft>
              <a:buAutoNum type="arabicPeriod"/>
              <a:defRPr/>
            </a:pPr>
            <a:r>
              <a:rPr lang="en-IN" sz="1400" dirty="0">
                <a:cs typeface="Futura Medium"/>
              </a:rPr>
              <a:t>Identify key stakeholders</a:t>
            </a:r>
            <a:endParaRPr lang="en-US" sz="1400" dirty="0">
              <a:cs typeface="Futura Medium"/>
            </a:endParaRPr>
          </a:p>
          <a:p>
            <a:pPr marL="365760" indent="-365760">
              <a:spcAft>
                <a:spcPts val="0"/>
              </a:spcAft>
              <a:buAutoNum type="arabicPeriod"/>
              <a:defRPr/>
            </a:pPr>
            <a:r>
              <a:rPr lang="en-IN" sz="1400" dirty="0">
                <a:cs typeface="Futura Medium"/>
              </a:rPr>
              <a:t>Set clear agenda</a:t>
            </a:r>
            <a:endParaRPr lang="en-US" sz="1400" dirty="0">
              <a:cs typeface="Futura Medium"/>
            </a:endParaRPr>
          </a:p>
          <a:p>
            <a:pPr marL="365760" indent="-365760">
              <a:spcAft>
                <a:spcPts val="0"/>
              </a:spcAft>
              <a:buAutoNum type="arabicPeriod"/>
              <a:defRPr/>
            </a:pPr>
            <a:r>
              <a:rPr lang="en-IN" sz="1400" dirty="0">
                <a:cs typeface="Futura Medium"/>
              </a:rPr>
              <a:t>Schedule place/time</a:t>
            </a:r>
            <a:endParaRPr lang="en-US" sz="1400" dirty="0">
              <a:cs typeface="Futura Medium"/>
            </a:endParaRPr>
          </a:p>
          <a:p>
            <a:pPr marL="365760" indent="-365760">
              <a:spcAft>
                <a:spcPts val="0"/>
              </a:spcAft>
              <a:buAutoNum type="arabicPeriod"/>
              <a:defRPr/>
            </a:pPr>
            <a:r>
              <a:rPr lang="en-IN" sz="1400" dirty="0">
                <a:cs typeface="Futura Medium"/>
              </a:rPr>
              <a:t>Arrange logistics &amp; equipment</a:t>
            </a:r>
            <a:endParaRPr lang="en-US" sz="1400" dirty="0">
              <a:cs typeface="Futura Medium"/>
            </a:endParaRPr>
          </a:p>
          <a:p>
            <a:pPr marL="0" marR="0" lvl="0" indent="0" algn="l" defTabSz="457200">
              <a:lnSpc>
                <a:spcPct val="120000"/>
              </a:lnSpc>
              <a:spcBef>
                <a:spcPts val="150"/>
              </a:spcBef>
              <a:spcAft>
                <a:spcPts val="150"/>
              </a:spcAft>
              <a:buSzTx/>
              <a:buFontTx/>
              <a:buNone/>
              <a:tabLst/>
              <a:defRPr/>
            </a:pPr>
            <a:endParaRPr lang="en-US" sz="1400" b="0" i="0" u="none" strike="noStrike" kern="1200" cap="none" spc="0" normalizeH="0" baseline="0" noProof="0" dirty="0">
              <a:ln>
                <a:noFill/>
              </a:ln>
              <a:solidFill>
                <a:srgbClr val="191919"/>
              </a:solidFill>
              <a:effectLst/>
              <a:uLnTx/>
              <a:uFillTx/>
              <a:latin typeface="Futura Next Book" panose="020B0502020204020303" pitchFamily="34" charset="77"/>
              <a:cs typeface="Futura Medium" panose="020B0602020204020303" pitchFamily="34" charset="-79"/>
            </a:endParaRPr>
          </a:p>
        </p:txBody>
      </p:sp>
      <p:sp>
        <p:nvSpPr>
          <p:cNvPr id="20" name="Text Placeholder 4">
            <a:extLst>
              <a:ext uri="{FF2B5EF4-FFF2-40B4-BE49-F238E27FC236}">
                <a16:creationId xmlns:a16="http://schemas.microsoft.com/office/drawing/2014/main" id="{9D9DD6BB-CE29-9AB5-8007-414D1E2AF60D}"/>
              </a:ext>
            </a:extLst>
          </p:cNvPr>
          <p:cNvSpPr txBox="1">
            <a:spLocks/>
          </p:cNvSpPr>
          <p:nvPr/>
        </p:nvSpPr>
        <p:spPr>
          <a:xfrm>
            <a:off x="4805916" y="2858426"/>
            <a:ext cx="2900251" cy="1649869"/>
          </a:xfrm>
          <a:prstGeom prst="rect">
            <a:avLst/>
          </a:prstGeom>
        </p:spPr>
        <p:txBody>
          <a:bodyPr lIns="0" tIns="0" rIns="0" bIns="0" anchor="t"/>
          <a:lstStyle>
            <a:lvl1pPr marL="0" indent="0" algn="l" defTabSz="457200" rtl="0" eaLnBrk="1" latinLnBrk="0" hangingPunct="1">
              <a:lnSpc>
                <a:spcPct val="150000"/>
              </a:lnSpc>
              <a:spcBef>
                <a:spcPts val="0"/>
              </a:spcBef>
              <a:spcAft>
                <a:spcPts val="25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858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863600" indent="-177800" algn="l" defTabSz="457200" rtl="0" eaLnBrk="1" latinLnBrk="0" hangingPunct="1">
              <a:lnSpc>
                <a:spcPct val="150000"/>
              </a:lnSpc>
              <a:spcBef>
                <a:spcPct val="20000"/>
              </a:spcBef>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65760" indent="-365760">
              <a:spcAft>
                <a:spcPts val="0"/>
              </a:spcAft>
              <a:buAutoNum type="arabicPeriod"/>
              <a:defRPr/>
            </a:pPr>
            <a:r>
              <a:rPr lang="en-IN" sz="1400" dirty="0">
                <a:cs typeface="Futura Medium"/>
              </a:rPr>
              <a:t>Start with purpose/desired outcomes</a:t>
            </a:r>
            <a:endParaRPr lang="en-US" sz="1400" dirty="0">
              <a:cs typeface="Futura Medium"/>
            </a:endParaRPr>
          </a:p>
          <a:p>
            <a:pPr marL="365760" indent="-365760">
              <a:spcAft>
                <a:spcPts val="0"/>
              </a:spcAft>
              <a:buAutoNum type="arabicPeriod"/>
              <a:defRPr/>
            </a:pPr>
            <a:r>
              <a:rPr lang="en-IN" sz="1400" dirty="0">
                <a:cs typeface="Futura Medium"/>
              </a:rPr>
              <a:t>Use agenda/activity to drive</a:t>
            </a:r>
            <a:endParaRPr lang="en-US" sz="1400" dirty="0">
              <a:cs typeface="Futura Medium"/>
            </a:endParaRPr>
          </a:p>
          <a:p>
            <a:pPr marL="365760" indent="-365760">
              <a:spcAft>
                <a:spcPts val="0"/>
              </a:spcAft>
              <a:buAutoNum type="arabicPeriod"/>
              <a:defRPr/>
            </a:pPr>
            <a:r>
              <a:rPr lang="en-IN" sz="1400" dirty="0">
                <a:cs typeface="Futura Medium"/>
              </a:rPr>
              <a:t>Document the requirements</a:t>
            </a:r>
            <a:endParaRPr lang="en-US" sz="1400" dirty="0">
              <a:cs typeface="Futura Medium"/>
            </a:endParaRPr>
          </a:p>
          <a:p>
            <a:pPr marL="365760" indent="-365760">
              <a:spcAft>
                <a:spcPts val="0"/>
              </a:spcAft>
              <a:buAutoNum type="arabicPeriod"/>
              <a:defRPr/>
            </a:pPr>
            <a:r>
              <a:rPr lang="en-IN" sz="1400" dirty="0">
                <a:cs typeface="Futura Medium"/>
              </a:rPr>
              <a:t>Playback captured requirements</a:t>
            </a:r>
            <a:endParaRPr lang="en-US" sz="1400" dirty="0">
              <a:cs typeface="Futura Medium"/>
            </a:endParaRPr>
          </a:p>
          <a:p>
            <a:pPr lvl="0">
              <a:lnSpc>
                <a:spcPct val="120000"/>
              </a:lnSpc>
              <a:spcBef>
                <a:spcPts val="150"/>
              </a:spcBef>
              <a:spcAft>
                <a:spcPts val="150"/>
              </a:spcAft>
              <a:defRPr/>
            </a:pPr>
            <a:endParaRPr lang="en-US" sz="1400" dirty="0">
              <a:solidFill>
                <a:srgbClr val="191919"/>
              </a:solidFill>
              <a:latin typeface="Futura Next Book" panose="020B0502020204020303" pitchFamily="34" charset="77"/>
              <a:cs typeface="Futura Medium" panose="020B0602020204020303" pitchFamily="34" charset="-79"/>
            </a:endParaRPr>
          </a:p>
        </p:txBody>
      </p:sp>
      <p:sp>
        <p:nvSpPr>
          <p:cNvPr id="24" name="Text Placeholder 4">
            <a:extLst>
              <a:ext uri="{FF2B5EF4-FFF2-40B4-BE49-F238E27FC236}">
                <a16:creationId xmlns:a16="http://schemas.microsoft.com/office/drawing/2014/main" id="{12802022-247F-C971-79A2-5E721A9B17E6}"/>
              </a:ext>
            </a:extLst>
          </p:cNvPr>
          <p:cNvSpPr txBox="1">
            <a:spLocks/>
          </p:cNvSpPr>
          <p:nvPr/>
        </p:nvSpPr>
        <p:spPr>
          <a:xfrm>
            <a:off x="8720595" y="2858426"/>
            <a:ext cx="2700000" cy="1649869"/>
          </a:xfrm>
          <a:prstGeom prst="rect">
            <a:avLst/>
          </a:prstGeom>
        </p:spPr>
        <p:txBody>
          <a:bodyPr lIns="0" tIns="0" rIns="0" bIns="0" anchor="t"/>
          <a:lstStyle>
            <a:lvl1pPr marL="0" indent="0" algn="l" defTabSz="457200" rtl="0" eaLnBrk="1" latinLnBrk="0" hangingPunct="1">
              <a:lnSpc>
                <a:spcPct val="150000"/>
              </a:lnSpc>
              <a:spcBef>
                <a:spcPts val="0"/>
              </a:spcBef>
              <a:spcAft>
                <a:spcPts val="250"/>
              </a:spcAft>
              <a:buFontTx/>
              <a:buNone/>
              <a:defRPr sz="1100" b="0" i="0" kern="1200">
                <a:solidFill>
                  <a:schemeClr val="tx1"/>
                </a:solidFill>
                <a:latin typeface="Gotham Book"/>
                <a:ea typeface="+mn-ea"/>
                <a:cs typeface="Gotham Book"/>
              </a:defRPr>
            </a:lvl1pPr>
            <a:lvl2pPr marL="1778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2pPr>
            <a:lvl3pPr marL="3429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baseline="0">
                <a:solidFill>
                  <a:schemeClr val="tx1"/>
                </a:solidFill>
                <a:latin typeface="Gotham Book"/>
                <a:ea typeface="+mn-ea"/>
                <a:cs typeface="Gotham Book"/>
              </a:defRPr>
            </a:lvl3pPr>
            <a:lvl4pPr marL="520700" indent="-1778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4pPr>
            <a:lvl5pPr marL="685800" indent="-165100" algn="l" defTabSz="457200" rtl="0" eaLnBrk="1" latinLnBrk="0" hangingPunct="1">
              <a:lnSpc>
                <a:spcPct val="150000"/>
              </a:lnSpc>
              <a:spcBef>
                <a:spcPts val="0"/>
              </a:spcBef>
              <a:spcAft>
                <a:spcPts val="250"/>
              </a:spcAft>
              <a:buClr>
                <a:schemeClr val="accent1">
                  <a:lumMod val="50000"/>
                </a:schemeClr>
              </a:buClr>
              <a:buFont typeface="Wingdings" charset="2"/>
              <a:buChar char="§"/>
              <a:defRPr sz="1100" b="0" i="0" kern="1200">
                <a:solidFill>
                  <a:schemeClr val="tx1"/>
                </a:solidFill>
                <a:latin typeface="Gotham Book"/>
                <a:ea typeface="+mn-ea"/>
                <a:cs typeface="Gotham Book"/>
              </a:defRPr>
            </a:lvl5pPr>
            <a:lvl6pPr marL="863600" indent="-177800" algn="l" defTabSz="457200" rtl="0" eaLnBrk="1" latinLnBrk="0" hangingPunct="1">
              <a:lnSpc>
                <a:spcPct val="150000"/>
              </a:lnSpc>
              <a:spcBef>
                <a:spcPct val="20000"/>
              </a:spcBef>
              <a:buClr>
                <a:schemeClr val="accent1">
                  <a:lumMod val="50000"/>
                </a:schemeClr>
              </a:buClr>
              <a:buFont typeface="Wingdings" charset="2"/>
              <a:buChar char="§"/>
              <a:defRPr sz="1100" b="0" i="0" kern="1200">
                <a:solidFill>
                  <a:schemeClr val="tx1"/>
                </a:solidFill>
                <a:latin typeface="Gotham Book"/>
                <a:ea typeface="+mn-ea"/>
                <a:cs typeface="Gotham Book"/>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65760" indent="-365760">
              <a:spcAft>
                <a:spcPts val="0"/>
              </a:spcAft>
              <a:buAutoNum type="arabicPeriod"/>
              <a:defRPr/>
            </a:pPr>
            <a:r>
              <a:rPr lang="en-IN" sz="1400" dirty="0">
                <a:cs typeface="Futura Medium"/>
              </a:rPr>
              <a:t>Prepare and share </a:t>
            </a:r>
            <a:endParaRPr lang="en-US" sz="1400" dirty="0">
              <a:cs typeface="Futura Medium"/>
            </a:endParaRPr>
          </a:p>
          <a:p>
            <a:pPr marL="365760" indent="-365760">
              <a:spcAft>
                <a:spcPts val="0"/>
              </a:spcAft>
              <a:buFont typeface="Arial,Sans-Serif"/>
              <a:buChar char="•"/>
              <a:defRPr/>
            </a:pPr>
            <a:r>
              <a:rPr lang="en-IN" sz="1400" dirty="0">
                <a:cs typeface="Futura Medium"/>
              </a:rPr>
              <a:t>Decisions taken</a:t>
            </a:r>
            <a:endParaRPr lang="en-US" sz="1400" dirty="0">
              <a:cs typeface="Futura Medium"/>
            </a:endParaRPr>
          </a:p>
          <a:p>
            <a:pPr marL="365760" indent="-365760">
              <a:spcAft>
                <a:spcPts val="0"/>
              </a:spcAft>
              <a:buFont typeface="Arial,Sans-Serif"/>
              <a:buChar char="•"/>
              <a:defRPr/>
            </a:pPr>
            <a:r>
              <a:rPr lang="en-IN" sz="1400" dirty="0">
                <a:cs typeface="Futura Medium"/>
              </a:rPr>
              <a:t>Actions ahead</a:t>
            </a:r>
            <a:endParaRPr lang="en-US" sz="1400" dirty="0">
              <a:cs typeface="Futura Medium"/>
            </a:endParaRPr>
          </a:p>
          <a:p>
            <a:pPr marL="365760" indent="-365760">
              <a:spcAft>
                <a:spcPts val="0"/>
              </a:spcAft>
              <a:buFont typeface="Arial,Sans-Serif"/>
              <a:buChar char="•"/>
              <a:defRPr/>
            </a:pPr>
            <a:r>
              <a:rPr lang="en-IN" sz="1400" dirty="0">
                <a:cs typeface="Futura Medium"/>
              </a:rPr>
              <a:t>Formal sign-off</a:t>
            </a:r>
            <a:endParaRPr lang="en-US" sz="1400" dirty="0">
              <a:cs typeface="Futura Medium"/>
            </a:endParaRPr>
          </a:p>
          <a:p>
            <a:pPr marL="365760" indent="-365760">
              <a:spcAft>
                <a:spcPts val="0"/>
              </a:spcAft>
              <a:buAutoNum type="arabicPeriod"/>
              <a:defRPr/>
            </a:pPr>
            <a:endParaRPr lang="en-IN" sz="1400" dirty="0">
              <a:cs typeface="Futura Medium" panose="020B0602020204020303" pitchFamily="34" charset="-79"/>
            </a:endParaRPr>
          </a:p>
          <a:p>
            <a:pPr marL="365760" indent="-365760">
              <a:spcAft>
                <a:spcPts val="0"/>
              </a:spcAft>
              <a:buAutoNum type="arabicPeriod"/>
              <a:defRPr/>
            </a:pPr>
            <a:endParaRPr lang="en-IN" sz="1400" dirty="0">
              <a:cs typeface="Futura Medium" panose="020B0602020204020303" pitchFamily="34" charset="-79"/>
            </a:endParaRPr>
          </a:p>
          <a:p>
            <a:pPr marL="365760" indent="-365760">
              <a:spcAft>
                <a:spcPts val="0"/>
              </a:spcAft>
              <a:buAutoNum type="arabicPeriod"/>
              <a:defRPr/>
            </a:pPr>
            <a:endParaRPr lang="en-US" sz="1400" dirty="0">
              <a:cs typeface="Futura Medium" panose="020B0602020204020303" pitchFamily="34" charset="-79"/>
            </a:endParaRPr>
          </a:p>
          <a:p>
            <a:pPr lvl="0">
              <a:lnSpc>
                <a:spcPct val="120000"/>
              </a:lnSpc>
              <a:spcBef>
                <a:spcPts val="150"/>
              </a:spcBef>
              <a:spcAft>
                <a:spcPts val="150"/>
              </a:spcAft>
              <a:defRPr/>
            </a:pPr>
            <a:endParaRPr lang="en-US" sz="1400" dirty="0">
              <a:solidFill>
                <a:srgbClr val="191919"/>
              </a:solidFill>
              <a:latin typeface="Futura Next Book" panose="020B0502020204020303" pitchFamily="34" charset="77"/>
              <a:cs typeface="Futura Medium" panose="020B0602020204020303" pitchFamily="34" charset="-79"/>
            </a:endParaRPr>
          </a:p>
        </p:txBody>
      </p:sp>
      <p:sp>
        <p:nvSpPr>
          <p:cNvPr id="28" name="TextBox 27">
            <a:extLst>
              <a:ext uri="{FF2B5EF4-FFF2-40B4-BE49-F238E27FC236}">
                <a16:creationId xmlns:a16="http://schemas.microsoft.com/office/drawing/2014/main" id="{433182E6-1EA0-9D46-D4A4-E7B2CB756CB5}"/>
              </a:ext>
            </a:extLst>
          </p:cNvPr>
          <p:cNvSpPr txBox="1"/>
          <p:nvPr/>
        </p:nvSpPr>
        <p:spPr>
          <a:xfrm>
            <a:off x="4908370" y="2041338"/>
            <a:ext cx="2699999" cy="307969"/>
          </a:xfrm>
          <a:prstGeom prst="rect">
            <a:avLst/>
          </a:prstGeom>
          <a:noFill/>
        </p:spPr>
        <p:txBody>
          <a:bodyPr wrap="square" lIns="0" tIns="0" rIns="0" bIns="0" rtlCol="0" anchor="t">
            <a:spAutoFit/>
          </a:bodyPr>
          <a:lstStyle/>
          <a:p>
            <a:pPr>
              <a:lnSpc>
                <a:spcPct val="120000"/>
              </a:lnSpc>
              <a:spcBef>
                <a:spcPts val="400"/>
              </a:spcBef>
              <a:spcAft>
                <a:spcPts val="400"/>
              </a:spcAft>
              <a:defRPr/>
            </a:pPr>
            <a:r>
              <a:rPr lang="en-US" b="1" dirty="0">
                <a:solidFill>
                  <a:srgbClr val="191919"/>
                </a:solidFill>
                <a:latin typeface="Futura Next"/>
              </a:rPr>
              <a:t>During the workshop</a:t>
            </a:r>
            <a:endParaRPr lang="en-US" b="1" dirty="0">
              <a:latin typeface="Futura Next"/>
            </a:endParaRPr>
          </a:p>
        </p:txBody>
      </p:sp>
      <p:sp>
        <p:nvSpPr>
          <p:cNvPr id="32" name="TextBox 31">
            <a:extLst>
              <a:ext uri="{FF2B5EF4-FFF2-40B4-BE49-F238E27FC236}">
                <a16:creationId xmlns:a16="http://schemas.microsoft.com/office/drawing/2014/main" id="{0262AB02-BECF-1D4D-8837-277447154FA6}"/>
              </a:ext>
            </a:extLst>
          </p:cNvPr>
          <p:cNvSpPr txBox="1"/>
          <p:nvPr/>
        </p:nvSpPr>
        <p:spPr>
          <a:xfrm>
            <a:off x="8712445" y="2041338"/>
            <a:ext cx="2695680" cy="307969"/>
          </a:xfrm>
          <a:prstGeom prst="rect">
            <a:avLst/>
          </a:prstGeom>
          <a:noFill/>
        </p:spPr>
        <p:txBody>
          <a:bodyPr wrap="square" lIns="0" tIns="0" rIns="0" bIns="0" rtlCol="0" anchor="t">
            <a:spAutoFit/>
          </a:bodyPr>
          <a:lstStyle/>
          <a:p>
            <a:pPr>
              <a:lnSpc>
                <a:spcPct val="120000"/>
              </a:lnSpc>
              <a:spcBef>
                <a:spcPts val="400"/>
              </a:spcBef>
              <a:spcAft>
                <a:spcPts val="400"/>
              </a:spcAft>
              <a:defRPr/>
            </a:pPr>
            <a:r>
              <a:rPr lang="en-US" b="1" dirty="0">
                <a:solidFill>
                  <a:srgbClr val="191919"/>
                </a:solidFill>
                <a:latin typeface="Futura Next"/>
              </a:rPr>
              <a:t>After the workshop</a:t>
            </a:r>
            <a:endParaRPr lang="en-US" b="1" dirty="0">
              <a:latin typeface="Futura Next"/>
            </a:endParaRPr>
          </a:p>
        </p:txBody>
      </p:sp>
      <p:sp>
        <p:nvSpPr>
          <p:cNvPr id="38" name="TextBox 37">
            <a:extLst>
              <a:ext uri="{FF2B5EF4-FFF2-40B4-BE49-F238E27FC236}">
                <a16:creationId xmlns:a16="http://schemas.microsoft.com/office/drawing/2014/main" id="{BCC35BBF-DA43-EA9B-DEF6-FE1B786BA2C6}"/>
              </a:ext>
            </a:extLst>
          </p:cNvPr>
          <p:cNvSpPr txBox="1"/>
          <p:nvPr/>
        </p:nvSpPr>
        <p:spPr>
          <a:xfrm>
            <a:off x="1120594" y="2041338"/>
            <a:ext cx="2700000" cy="307969"/>
          </a:xfrm>
          <a:prstGeom prst="rect">
            <a:avLst/>
          </a:prstGeom>
          <a:noFill/>
        </p:spPr>
        <p:txBody>
          <a:bodyPr wrap="square" lIns="0" tIns="0" rIns="0" bIns="0" rtlCol="0" anchor="t">
            <a:spAutoFit/>
          </a:bodyPr>
          <a:lstStyle/>
          <a:p>
            <a:pPr>
              <a:lnSpc>
                <a:spcPct val="120000"/>
              </a:lnSpc>
              <a:spcBef>
                <a:spcPts val="400"/>
              </a:spcBef>
              <a:spcAft>
                <a:spcPts val="400"/>
              </a:spcAft>
              <a:defRPr/>
            </a:pPr>
            <a:r>
              <a:rPr lang="en-US" b="1" dirty="0">
                <a:solidFill>
                  <a:srgbClr val="191919"/>
                </a:solidFill>
                <a:latin typeface="Gotham Book"/>
              </a:rPr>
              <a:t>Before the workshop</a:t>
            </a:r>
            <a:endParaRPr lang="en-US" b="1" dirty="0">
              <a:latin typeface="Gotham Book"/>
            </a:endParaRPr>
          </a:p>
        </p:txBody>
      </p:sp>
    </p:spTree>
    <p:extLst>
      <p:ext uri="{BB962C8B-B14F-4D97-AF65-F5344CB8AC3E}">
        <p14:creationId xmlns:p14="http://schemas.microsoft.com/office/powerpoint/2010/main" val="2666618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9EC9FD-CB32-0A1C-5CEE-6FAEB63DA965}"/>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sz="1400" dirty="0">
              <a:latin typeface="Futura Next Book"/>
            </a:endParaRPr>
          </a:p>
          <a:p>
            <a:endParaRPr lang="en-US" sz="1400" dirty="0"/>
          </a:p>
          <a:p>
            <a:endParaRPr lang="en-US" sz="1400" dirty="0"/>
          </a:p>
          <a:p>
            <a:endParaRPr lang="en-IN" sz="1400" dirty="0"/>
          </a:p>
          <a:p>
            <a:endParaRPr lang="en-US" sz="1400" dirty="0"/>
          </a:p>
        </p:txBody>
      </p:sp>
      <p:sp>
        <p:nvSpPr>
          <p:cNvPr id="7" name="Title 6">
            <a:extLst>
              <a:ext uri="{FF2B5EF4-FFF2-40B4-BE49-F238E27FC236}">
                <a16:creationId xmlns:a16="http://schemas.microsoft.com/office/drawing/2014/main" id="{F8DC4DB7-C3AE-7172-13DC-7E9978B9F8BD}"/>
              </a:ext>
            </a:extLst>
          </p:cNvPr>
          <p:cNvSpPr>
            <a:spLocks noGrp="1"/>
          </p:cNvSpPr>
          <p:nvPr>
            <p:ph type="title"/>
          </p:nvPr>
        </p:nvSpPr>
        <p:spPr/>
        <p:txBody>
          <a:bodyPr/>
          <a:lstStyle/>
          <a:p>
            <a:r>
              <a:rPr lang="en-US" sz="2850" dirty="0">
                <a:latin typeface="Futura Next Book"/>
              </a:rPr>
              <a:t>UX workshop rules</a:t>
            </a:r>
            <a:endParaRPr lang="en-US" sz="2850" u="none" dirty="0">
              <a:latin typeface="Futura Next Book"/>
            </a:endParaRPr>
          </a:p>
        </p:txBody>
      </p:sp>
      <p:sp>
        <p:nvSpPr>
          <p:cNvPr id="14" name="Text Placeholder 10">
            <a:extLst>
              <a:ext uri="{FF2B5EF4-FFF2-40B4-BE49-F238E27FC236}">
                <a16:creationId xmlns:a16="http://schemas.microsoft.com/office/drawing/2014/main" id="{1FD483FC-50E8-56A2-10AA-5E819A72B464}"/>
              </a:ext>
            </a:extLst>
          </p:cNvPr>
          <p:cNvSpPr txBox="1">
            <a:spLocks/>
          </p:cNvSpPr>
          <p:nvPr/>
        </p:nvSpPr>
        <p:spPr>
          <a:xfrm>
            <a:off x="982448" y="1152917"/>
            <a:ext cx="4595253" cy="231183"/>
          </a:xfrm>
          <a:prstGeom prst="rect">
            <a:avLst/>
          </a:prstGeom>
        </p:spPr>
        <p:txBody>
          <a:bodyPr vert="horz" lIns="91440" tIns="45720" rIns="91440" bIns="45720" rtlCol="0" anchor="t">
            <a:noAutofit/>
          </a:bodyPr>
          <a:lstStyle>
            <a:lvl1pPr marL="0" indent="0" algn="l" defTabSz="914368" rtl="0" eaLnBrk="1" latinLnBrk="0" hangingPunct="1">
              <a:lnSpc>
                <a:spcPct val="90000"/>
              </a:lnSpc>
              <a:spcBef>
                <a:spcPts val="1000"/>
              </a:spcBef>
              <a:buFont typeface="Arial" panose="020B0604020202020204" pitchFamily="34" charset="0"/>
              <a:buNone/>
              <a:defRPr sz="1440" b="0" i="0" kern="1200">
                <a:solidFill>
                  <a:schemeClr val="tx1"/>
                </a:solidFill>
                <a:latin typeface="Futura Next Book" panose="020B0502020204020303" pitchFamily="34" charset="77"/>
                <a:ea typeface="+mn-ea"/>
                <a:cs typeface="+mn-cs"/>
              </a:defRPr>
            </a:lvl1pPr>
            <a:lvl2pPr marL="457184" indent="0" algn="l" defTabSz="914368" rtl="0" eaLnBrk="1" latinLnBrk="0" hangingPunct="1">
              <a:lnSpc>
                <a:spcPct val="90000"/>
              </a:lnSpc>
              <a:spcBef>
                <a:spcPts val="500"/>
              </a:spcBef>
              <a:buFont typeface="Arial" panose="020B0604020202020204" pitchFamily="34" charset="0"/>
              <a:buNone/>
              <a:defRPr sz="1440" kern="1200">
                <a:solidFill>
                  <a:schemeClr val="tx1"/>
                </a:solidFill>
                <a:latin typeface="+mn-lt"/>
                <a:ea typeface="+mn-ea"/>
                <a:cs typeface="+mn-cs"/>
              </a:defRPr>
            </a:lvl2pPr>
            <a:lvl3pPr marL="914368" indent="0" algn="l" defTabSz="914368" rtl="0" eaLnBrk="1" latinLnBrk="0" hangingPunct="1">
              <a:lnSpc>
                <a:spcPct val="90000"/>
              </a:lnSpc>
              <a:spcBef>
                <a:spcPts val="500"/>
              </a:spcBef>
              <a:buFont typeface="Arial" panose="020B0604020202020204" pitchFamily="34" charset="0"/>
              <a:buNone/>
              <a:defRPr sz="1440" kern="1200">
                <a:solidFill>
                  <a:schemeClr val="tx1"/>
                </a:solidFill>
                <a:latin typeface="+mn-lt"/>
                <a:ea typeface="+mn-ea"/>
                <a:cs typeface="+mn-cs"/>
              </a:defRPr>
            </a:lvl3pPr>
            <a:lvl4pPr marL="1371552" indent="0" algn="l" defTabSz="914368" rtl="0" eaLnBrk="1" latinLnBrk="0" hangingPunct="1">
              <a:lnSpc>
                <a:spcPct val="90000"/>
              </a:lnSpc>
              <a:spcBef>
                <a:spcPts val="500"/>
              </a:spcBef>
              <a:buFont typeface="Arial" panose="020B0604020202020204" pitchFamily="34" charset="0"/>
              <a:buNone/>
              <a:defRPr sz="1440" kern="1200">
                <a:solidFill>
                  <a:schemeClr val="tx1"/>
                </a:solidFill>
                <a:latin typeface="+mn-lt"/>
                <a:ea typeface="+mn-ea"/>
                <a:cs typeface="+mn-cs"/>
              </a:defRPr>
            </a:lvl4pPr>
            <a:lvl5pPr marL="1828737" indent="0" algn="l" defTabSz="914368" rtl="0" eaLnBrk="1" latinLnBrk="0" hangingPunct="1">
              <a:lnSpc>
                <a:spcPct val="90000"/>
              </a:lnSpc>
              <a:spcBef>
                <a:spcPts val="500"/>
              </a:spcBef>
              <a:buFont typeface="Arial" panose="020B0604020202020204" pitchFamily="34" charset="0"/>
              <a:buNone/>
              <a:defRPr sz="1440" kern="1200">
                <a:solidFill>
                  <a:schemeClr val="tx1"/>
                </a:solidFill>
                <a:latin typeface="+mn-lt"/>
                <a:ea typeface="+mn-ea"/>
                <a:cs typeface="+mn-cs"/>
              </a:defRPr>
            </a:lvl5pPr>
            <a:lvl6pPr marL="2514512"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1400" dirty="0"/>
          </a:p>
        </p:txBody>
      </p:sp>
      <p:sp>
        <p:nvSpPr>
          <p:cNvPr id="3" name="Rectangle 2">
            <a:extLst>
              <a:ext uri="{FF2B5EF4-FFF2-40B4-BE49-F238E27FC236}">
                <a16:creationId xmlns:a16="http://schemas.microsoft.com/office/drawing/2014/main" id="{F23C367A-5B7F-C788-A31C-86DBA9B63BAC}"/>
              </a:ext>
            </a:extLst>
          </p:cNvPr>
          <p:cNvSpPr/>
          <p:nvPr/>
        </p:nvSpPr>
        <p:spPr>
          <a:xfrm>
            <a:off x="879990" y="1822711"/>
            <a:ext cx="3209898" cy="1486330"/>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8">
              <a:defRPr/>
            </a:pPr>
            <a:endParaRPr lang="en-US" sz="1800" dirty="0">
              <a:solidFill>
                <a:srgbClr val="FFFFFF"/>
              </a:solidFill>
              <a:latin typeface="Futura Next Book"/>
            </a:endParaRPr>
          </a:p>
        </p:txBody>
      </p:sp>
      <p:sp>
        <p:nvSpPr>
          <p:cNvPr id="6" name="TextBox 5">
            <a:extLst>
              <a:ext uri="{FF2B5EF4-FFF2-40B4-BE49-F238E27FC236}">
                <a16:creationId xmlns:a16="http://schemas.microsoft.com/office/drawing/2014/main" id="{34E1EEE7-E4C6-E2FF-08C7-704B2884D5BB}"/>
              </a:ext>
            </a:extLst>
          </p:cNvPr>
          <p:cNvSpPr txBox="1"/>
          <p:nvPr/>
        </p:nvSpPr>
        <p:spPr>
          <a:xfrm>
            <a:off x="1051523" y="2327704"/>
            <a:ext cx="2814420" cy="169277"/>
          </a:xfrm>
          <a:prstGeom prst="rect">
            <a:avLst/>
          </a:prstGeom>
          <a:noFill/>
        </p:spPr>
        <p:txBody>
          <a:bodyPr wrap="square" lIns="0" tIns="0" rIns="0" bIns="0" rtlCol="0" anchor="t">
            <a:spAutoFit/>
          </a:bodyPr>
          <a:lstStyle/>
          <a:p>
            <a:pPr>
              <a:defRPr/>
            </a:pPr>
            <a:r>
              <a:rPr lang="en-IN" sz="1100" dirty="0">
                <a:ea typeface="+mn-lt"/>
                <a:cs typeface="+mn-lt"/>
              </a:rPr>
              <a:t>We mean everyone regardless of age or roles.</a:t>
            </a:r>
            <a:endParaRPr lang="en-US" dirty="0"/>
          </a:p>
        </p:txBody>
      </p:sp>
      <p:sp>
        <p:nvSpPr>
          <p:cNvPr id="9" name="TextBox 8">
            <a:extLst>
              <a:ext uri="{FF2B5EF4-FFF2-40B4-BE49-F238E27FC236}">
                <a16:creationId xmlns:a16="http://schemas.microsoft.com/office/drawing/2014/main" id="{4475D8EB-4F36-DB41-C7B5-7BC5959E20A2}"/>
              </a:ext>
            </a:extLst>
          </p:cNvPr>
          <p:cNvSpPr txBox="1"/>
          <p:nvPr/>
        </p:nvSpPr>
        <p:spPr>
          <a:xfrm>
            <a:off x="1051525" y="2032061"/>
            <a:ext cx="1565523" cy="138499"/>
          </a:xfrm>
          <a:prstGeom prst="rect">
            <a:avLst/>
          </a:prstGeom>
          <a:noFill/>
        </p:spPr>
        <p:txBody>
          <a:bodyPr wrap="square" lIns="0" tIns="0" rIns="0" bIns="0" rtlCol="0" anchor="t">
            <a:spAutoFit/>
          </a:bodyPr>
          <a:lstStyle/>
          <a:p>
            <a:pPr defTabSz="914368">
              <a:defRPr/>
            </a:pPr>
            <a:r>
              <a:rPr lang="en-US" sz="900" b="1" spc="100" dirty="0">
                <a:solidFill>
                  <a:srgbClr val="000000"/>
                </a:solidFill>
                <a:latin typeface="FuturaNext-Medium"/>
                <a:ea typeface="+mn-lt"/>
                <a:cs typeface="+mn-lt"/>
              </a:rPr>
              <a:t>Everyone Participates</a:t>
            </a:r>
            <a:endParaRPr lang="en-US" dirty="0">
              <a:solidFill>
                <a:srgbClr val="000000"/>
              </a:solidFill>
              <a:ea typeface="Calibri"/>
              <a:cs typeface="Calibri"/>
            </a:endParaRPr>
          </a:p>
        </p:txBody>
      </p:sp>
      <p:sp>
        <p:nvSpPr>
          <p:cNvPr id="11" name="Rectangle 10">
            <a:extLst>
              <a:ext uri="{FF2B5EF4-FFF2-40B4-BE49-F238E27FC236}">
                <a16:creationId xmlns:a16="http://schemas.microsoft.com/office/drawing/2014/main" id="{C198AC94-68F0-2382-81E4-8D9B61D78CBD}"/>
              </a:ext>
            </a:extLst>
          </p:cNvPr>
          <p:cNvSpPr/>
          <p:nvPr/>
        </p:nvSpPr>
        <p:spPr>
          <a:xfrm>
            <a:off x="4317611" y="1822711"/>
            <a:ext cx="3209898" cy="1486330"/>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8">
              <a:defRPr/>
            </a:pPr>
            <a:endParaRPr lang="en-US" sz="1800" dirty="0">
              <a:solidFill>
                <a:srgbClr val="FFFFFF"/>
              </a:solidFill>
              <a:latin typeface="Futura Next Book"/>
            </a:endParaRPr>
          </a:p>
        </p:txBody>
      </p:sp>
      <p:sp>
        <p:nvSpPr>
          <p:cNvPr id="13" name="TextBox 12">
            <a:extLst>
              <a:ext uri="{FF2B5EF4-FFF2-40B4-BE49-F238E27FC236}">
                <a16:creationId xmlns:a16="http://schemas.microsoft.com/office/drawing/2014/main" id="{89DDD772-9023-4924-1829-59DA95EE3066}"/>
              </a:ext>
            </a:extLst>
          </p:cNvPr>
          <p:cNvSpPr txBox="1"/>
          <p:nvPr/>
        </p:nvSpPr>
        <p:spPr>
          <a:xfrm>
            <a:off x="4489144" y="2327705"/>
            <a:ext cx="2641758" cy="338554"/>
          </a:xfrm>
          <a:prstGeom prst="rect">
            <a:avLst/>
          </a:prstGeom>
          <a:noFill/>
        </p:spPr>
        <p:txBody>
          <a:bodyPr wrap="square" lIns="0" tIns="0" rIns="0" bIns="0" rtlCol="0" anchor="t">
            <a:spAutoFit/>
          </a:bodyPr>
          <a:lstStyle/>
          <a:p>
            <a:pPr>
              <a:defRPr/>
            </a:pPr>
            <a:r>
              <a:rPr lang="en-IN" sz="1100" dirty="0">
                <a:ea typeface="+mn-lt"/>
                <a:cs typeface="+mn-lt"/>
              </a:rPr>
              <a:t>Encourage the ideas of other participants when the topic is important</a:t>
            </a:r>
            <a:endParaRPr lang="en-US" dirty="0">
              <a:cs typeface="Calibri"/>
            </a:endParaRPr>
          </a:p>
        </p:txBody>
      </p:sp>
      <p:sp>
        <p:nvSpPr>
          <p:cNvPr id="17" name="TextBox 16">
            <a:extLst>
              <a:ext uri="{FF2B5EF4-FFF2-40B4-BE49-F238E27FC236}">
                <a16:creationId xmlns:a16="http://schemas.microsoft.com/office/drawing/2014/main" id="{335CB954-C4FF-5D37-7B66-BEA372BFF82E}"/>
              </a:ext>
            </a:extLst>
          </p:cNvPr>
          <p:cNvSpPr txBox="1"/>
          <p:nvPr/>
        </p:nvSpPr>
        <p:spPr>
          <a:xfrm>
            <a:off x="4489146" y="2032061"/>
            <a:ext cx="1894733" cy="138499"/>
          </a:xfrm>
          <a:prstGeom prst="rect">
            <a:avLst/>
          </a:prstGeom>
          <a:noFill/>
        </p:spPr>
        <p:txBody>
          <a:bodyPr wrap="square" lIns="0" tIns="0" rIns="0" bIns="0" rtlCol="0" anchor="t">
            <a:spAutoFit/>
          </a:bodyPr>
          <a:lstStyle/>
          <a:p>
            <a:pPr defTabSz="914368">
              <a:defRPr/>
            </a:pPr>
            <a:r>
              <a:rPr lang="en-US" sz="900" b="1" spc="100" dirty="0">
                <a:solidFill>
                  <a:srgbClr val="000000"/>
                </a:solidFill>
                <a:latin typeface="FuturaNext-Medium"/>
              </a:rPr>
              <a:t>Build on the ideas of others</a:t>
            </a:r>
            <a:endParaRPr lang="en-US" dirty="0"/>
          </a:p>
        </p:txBody>
      </p:sp>
      <p:sp>
        <p:nvSpPr>
          <p:cNvPr id="20" name="Rectangle 19">
            <a:extLst>
              <a:ext uri="{FF2B5EF4-FFF2-40B4-BE49-F238E27FC236}">
                <a16:creationId xmlns:a16="http://schemas.microsoft.com/office/drawing/2014/main" id="{94F253BC-46F1-A6C7-BBDB-974338FBA11F}"/>
              </a:ext>
            </a:extLst>
          </p:cNvPr>
          <p:cNvSpPr/>
          <p:nvPr/>
        </p:nvSpPr>
        <p:spPr>
          <a:xfrm>
            <a:off x="7719974" y="1822711"/>
            <a:ext cx="3209898" cy="1486330"/>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8">
              <a:defRPr/>
            </a:pPr>
            <a:endParaRPr lang="en-US" sz="1800" dirty="0">
              <a:solidFill>
                <a:srgbClr val="FFFFFF"/>
              </a:solidFill>
              <a:latin typeface="Futura Next Book"/>
            </a:endParaRPr>
          </a:p>
        </p:txBody>
      </p:sp>
      <p:sp>
        <p:nvSpPr>
          <p:cNvPr id="24" name="TextBox 23">
            <a:extLst>
              <a:ext uri="{FF2B5EF4-FFF2-40B4-BE49-F238E27FC236}">
                <a16:creationId xmlns:a16="http://schemas.microsoft.com/office/drawing/2014/main" id="{6F66200F-86EE-080C-2506-0F4BA5C999CA}"/>
              </a:ext>
            </a:extLst>
          </p:cNvPr>
          <p:cNvSpPr txBox="1"/>
          <p:nvPr/>
        </p:nvSpPr>
        <p:spPr>
          <a:xfrm>
            <a:off x="7891507" y="2327704"/>
            <a:ext cx="2814420" cy="169277"/>
          </a:xfrm>
          <a:prstGeom prst="rect">
            <a:avLst/>
          </a:prstGeom>
          <a:noFill/>
        </p:spPr>
        <p:txBody>
          <a:bodyPr wrap="square" lIns="0" tIns="0" rIns="0" bIns="0" rtlCol="0" anchor="t">
            <a:spAutoFit/>
          </a:bodyPr>
          <a:lstStyle/>
          <a:p>
            <a:r>
              <a:rPr lang="en-IN" sz="1100" dirty="0">
                <a:ea typeface="+mn-lt"/>
                <a:cs typeface="+mn-lt"/>
              </a:rPr>
              <a:t>Write all the inputs on the board</a:t>
            </a:r>
            <a:endParaRPr lang="en-IN" sz="1100" dirty="0">
              <a:cs typeface="Calibri"/>
            </a:endParaRPr>
          </a:p>
        </p:txBody>
      </p:sp>
      <p:sp>
        <p:nvSpPr>
          <p:cNvPr id="28" name="TextBox 27">
            <a:extLst>
              <a:ext uri="{FF2B5EF4-FFF2-40B4-BE49-F238E27FC236}">
                <a16:creationId xmlns:a16="http://schemas.microsoft.com/office/drawing/2014/main" id="{6BA72479-F263-6EC8-2EAE-B239C51C7BEB}"/>
              </a:ext>
            </a:extLst>
          </p:cNvPr>
          <p:cNvSpPr txBox="1"/>
          <p:nvPr/>
        </p:nvSpPr>
        <p:spPr>
          <a:xfrm>
            <a:off x="7891509" y="2032061"/>
            <a:ext cx="1347809" cy="138499"/>
          </a:xfrm>
          <a:prstGeom prst="rect">
            <a:avLst/>
          </a:prstGeom>
          <a:noFill/>
        </p:spPr>
        <p:txBody>
          <a:bodyPr wrap="square" lIns="0" tIns="0" rIns="0" bIns="0" rtlCol="0" anchor="t">
            <a:spAutoFit/>
          </a:bodyPr>
          <a:lstStyle/>
          <a:p>
            <a:pPr defTabSz="914368">
              <a:defRPr/>
            </a:pPr>
            <a:r>
              <a:rPr lang="en-US" sz="900" b="1" spc="100" dirty="0">
                <a:solidFill>
                  <a:srgbClr val="000000"/>
                </a:solidFill>
                <a:latin typeface="FuturaNext-Medium"/>
              </a:rPr>
              <a:t>Be visual</a:t>
            </a:r>
          </a:p>
        </p:txBody>
      </p:sp>
      <p:sp>
        <p:nvSpPr>
          <p:cNvPr id="32" name="Rectangle 31">
            <a:extLst>
              <a:ext uri="{FF2B5EF4-FFF2-40B4-BE49-F238E27FC236}">
                <a16:creationId xmlns:a16="http://schemas.microsoft.com/office/drawing/2014/main" id="{728BE9B3-6EFA-6807-A061-702A5EBCF99A}"/>
              </a:ext>
            </a:extLst>
          </p:cNvPr>
          <p:cNvSpPr/>
          <p:nvPr/>
        </p:nvSpPr>
        <p:spPr>
          <a:xfrm>
            <a:off x="879990" y="3532706"/>
            <a:ext cx="3209898" cy="1486330"/>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8">
              <a:defRPr/>
            </a:pPr>
            <a:endParaRPr lang="en-US" sz="1800" dirty="0">
              <a:solidFill>
                <a:srgbClr val="FFFFFF"/>
              </a:solidFill>
              <a:latin typeface="Futura Next Book"/>
            </a:endParaRPr>
          </a:p>
        </p:txBody>
      </p:sp>
      <p:sp>
        <p:nvSpPr>
          <p:cNvPr id="34" name="TextBox 33">
            <a:extLst>
              <a:ext uri="{FF2B5EF4-FFF2-40B4-BE49-F238E27FC236}">
                <a16:creationId xmlns:a16="http://schemas.microsoft.com/office/drawing/2014/main" id="{72FC5B99-2027-69D7-51DA-82B1F1D24958}"/>
              </a:ext>
            </a:extLst>
          </p:cNvPr>
          <p:cNvSpPr txBox="1"/>
          <p:nvPr/>
        </p:nvSpPr>
        <p:spPr>
          <a:xfrm>
            <a:off x="1051523" y="4037701"/>
            <a:ext cx="2814420" cy="169277"/>
          </a:xfrm>
          <a:prstGeom prst="rect">
            <a:avLst/>
          </a:prstGeom>
          <a:noFill/>
        </p:spPr>
        <p:txBody>
          <a:bodyPr wrap="square" lIns="0" tIns="0" rIns="0" bIns="0" rtlCol="0" anchor="t">
            <a:spAutoFit/>
          </a:bodyPr>
          <a:lstStyle/>
          <a:p>
            <a:r>
              <a:rPr lang="en-IN" sz="1100" dirty="0">
                <a:ea typeface="+mn-lt"/>
                <a:cs typeface="+mn-lt"/>
              </a:rPr>
              <a:t>Don't deviate from the main topic</a:t>
            </a:r>
            <a:endParaRPr lang="en-US" dirty="0"/>
          </a:p>
        </p:txBody>
      </p:sp>
      <p:sp>
        <p:nvSpPr>
          <p:cNvPr id="36" name="TextBox 35">
            <a:extLst>
              <a:ext uri="{FF2B5EF4-FFF2-40B4-BE49-F238E27FC236}">
                <a16:creationId xmlns:a16="http://schemas.microsoft.com/office/drawing/2014/main" id="{61FB0529-4FE0-FF39-DD0B-24C79B5DDB99}"/>
              </a:ext>
            </a:extLst>
          </p:cNvPr>
          <p:cNvSpPr txBox="1"/>
          <p:nvPr/>
        </p:nvSpPr>
        <p:spPr>
          <a:xfrm>
            <a:off x="1051525" y="3742057"/>
            <a:ext cx="1733592" cy="276999"/>
          </a:xfrm>
          <a:prstGeom prst="rect">
            <a:avLst/>
          </a:prstGeom>
          <a:noFill/>
        </p:spPr>
        <p:txBody>
          <a:bodyPr wrap="square" lIns="0" tIns="0" rIns="0" bIns="0" rtlCol="0" anchor="t">
            <a:spAutoFit/>
          </a:bodyPr>
          <a:lstStyle/>
          <a:p>
            <a:pPr defTabSz="914368">
              <a:defRPr/>
            </a:pPr>
            <a:r>
              <a:rPr lang="en-US" sz="900" b="1" spc="100" dirty="0">
                <a:solidFill>
                  <a:srgbClr val="000000"/>
                </a:solidFill>
                <a:latin typeface="FuturaNext-Medium"/>
              </a:rPr>
              <a:t>Stay focused on the Topic</a:t>
            </a:r>
            <a:endParaRPr lang="en-US" dirty="0"/>
          </a:p>
        </p:txBody>
      </p:sp>
      <p:sp>
        <p:nvSpPr>
          <p:cNvPr id="38" name="Rectangle 37">
            <a:extLst>
              <a:ext uri="{FF2B5EF4-FFF2-40B4-BE49-F238E27FC236}">
                <a16:creationId xmlns:a16="http://schemas.microsoft.com/office/drawing/2014/main" id="{7F1C4DC3-28CB-01DA-2723-EA6EA7F7AE19}"/>
              </a:ext>
            </a:extLst>
          </p:cNvPr>
          <p:cNvSpPr/>
          <p:nvPr/>
        </p:nvSpPr>
        <p:spPr>
          <a:xfrm>
            <a:off x="4317611" y="3532706"/>
            <a:ext cx="3209898" cy="1486330"/>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8">
              <a:defRPr/>
            </a:pPr>
            <a:endParaRPr lang="en-US" sz="1800" dirty="0">
              <a:solidFill>
                <a:srgbClr val="FFFFFF"/>
              </a:solidFill>
              <a:latin typeface="Futura Next Book"/>
            </a:endParaRPr>
          </a:p>
        </p:txBody>
      </p:sp>
      <p:sp>
        <p:nvSpPr>
          <p:cNvPr id="40" name="TextBox 39">
            <a:extLst>
              <a:ext uri="{FF2B5EF4-FFF2-40B4-BE49-F238E27FC236}">
                <a16:creationId xmlns:a16="http://schemas.microsoft.com/office/drawing/2014/main" id="{53A086AE-DD58-30AC-496D-18FAF0F1B711}"/>
              </a:ext>
            </a:extLst>
          </p:cNvPr>
          <p:cNvSpPr txBox="1"/>
          <p:nvPr/>
        </p:nvSpPr>
        <p:spPr>
          <a:xfrm>
            <a:off x="4489144" y="4037700"/>
            <a:ext cx="2814420" cy="446276"/>
          </a:xfrm>
          <a:prstGeom prst="rect">
            <a:avLst/>
          </a:prstGeom>
          <a:noFill/>
        </p:spPr>
        <p:txBody>
          <a:bodyPr wrap="square" lIns="0" tIns="0" rIns="0" bIns="0" rtlCol="0" anchor="t">
            <a:spAutoFit/>
          </a:bodyPr>
          <a:lstStyle/>
          <a:p>
            <a:r>
              <a:rPr lang="en-IN" sz="1100" dirty="0">
                <a:ea typeface="+mn-lt"/>
                <a:cs typeface="+mn-lt"/>
              </a:rPr>
              <a:t>Avoid having side conversations</a:t>
            </a:r>
            <a:endParaRPr lang="en-US" dirty="0"/>
          </a:p>
          <a:p>
            <a:endParaRPr lang="en-US" dirty="0"/>
          </a:p>
        </p:txBody>
      </p:sp>
      <p:sp>
        <p:nvSpPr>
          <p:cNvPr id="42" name="TextBox 41">
            <a:extLst>
              <a:ext uri="{FF2B5EF4-FFF2-40B4-BE49-F238E27FC236}">
                <a16:creationId xmlns:a16="http://schemas.microsoft.com/office/drawing/2014/main" id="{9995F455-8034-D00A-72C7-E78EDF5CB874}"/>
              </a:ext>
            </a:extLst>
          </p:cNvPr>
          <p:cNvSpPr txBox="1"/>
          <p:nvPr/>
        </p:nvSpPr>
        <p:spPr>
          <a:xfrm>
            <a:off x="4489146" y="3742057"/>
            <a:ext cx="2037238" cy="138499"/>
          </a:xfrm>
          <a:prstGeom prst="rect">
            <a:avLst/>
          </a:prstGeom>
          <a:noFill/>
        </p:spPr>
        <p:txBody>
          <a:bodyPr wrap="square" lIns="0" tIns="0" rIns="0" bIns="0" rtlCol="0" anchor="t">
            <a:spAutoFit/>
          </a:bodyPr>
          <a:lstStyle/>
          <a:p>
            <a:pPr defTabSz="914368">
              <a:defRPr/>
            </a:pPr>
            <a:r>
              <a:rPr lang="en-US" sz="900" b="1" spc="100" dirty="0">
                <a:solidFill>
                  <a:srgbClr val="000000"/>
                </a:solidFill>
                <a:latin typeface="FuturaNext-Medium"/>
              </a:rPr>
              <a:t>One conversation at a time</a:t>
            </a:r>
          </a:p>
        </p:txBody>
      </p:sp>
      <p:sp>
        <p:nvSpPr>
          <p:cNvPr id="44" name="Rectangle 43">
            <a:extLst>
              <a:ext uri="{FF2B5EF4-FFF2-40B4-BE49-F238E27FC236}">
                <a16:creationId xmlns:a16="http://schemas.microsoft.com/office/drawing/2014/main" id="{9A4C2045-2CE2-6C9D-A981-8602EB2C560A}"/>
              </a:ext>
            </a:extLst>
          </p:cNvPr>
          <p:cNvSpPr/>
          <p:nvPr/>
        </p:nvSpPr>
        <p:spPr>
          <a:xfrm>
            <a:off x="7719974" y="3532706"/>
            <a:ext cx="3209898" cy="1486330"/>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8">
              <a:defRPr/>
            </a:pPr>
            <a:endParaRPr lang="en-US" sz="1800" dirty="0">
              <a:solidFill>
                <a:srgbClr val="FFFFFF"/>
              </a:solidFill>
              <a:latin typeface="Futura Next Book"/>
            </a:endParaRPr>
          </a:p>
        </p:txBody>
      </p:sp>
      <p:sp>
        <p:nvSpPr>
          <p:cNvPr id="46" name="TextBox 45">
            <a:extLst>
              <a:ext uri="{FF2B5EF4-FFF2-40B4-BE49-F238E27FC236}">
                <a16:creationId xmlns:a16="http://schemas.microsoft.com/office/drawing/2014/main" id="{992AEAB6-8EA9-BC3C-D157-4A263AAA23F2}"/>
              </a:ext>
            </a:extLst>
          </p:cNvPr>
          <p:cNvSpPr txBox="1"/>
          <p:nvPr/>
        </p:nvSpPr>
        <p:spPr>
          <a:xfrm>
            <a:off x="7891507" y="4037701"/>
            <a:ext cx="2814420" cy="446276"/>
          </a:xfrm>
          <a:prstGeom prst="rect">
            <a:avLst/>
          </a:prstGeom>
          <a:noFill/>
        </p:spPr>
        <p:txBody>
          <a:bodyPr wrap="square" lIns="0" tIns="0" rIns="0" bIns="0" rtlCol="0" anchor="t">
            <a:spAutoFit/>
          </a:bodyPr>
          <a:lstStyle/>
          <a:p>
            <a:r>
              <a:rPr lang="en-IN" sz="1100" dirty="0">
                <a:ea typeface="+mn-lt"/>
                <a:cs typeface="+mn-lt"/>
              </a:rPr>
              <a:t>The highest paid person’s opinion - NOPE</a:t>
            </a:r>
            <a:endParaRPr lang="en-US" dirty="0"/>
          </a:p>
          <a:p>
            <a:endParaRPr lang="en-US" dirty="0"/>
          </a:p>
        </p:txBody>
      </p:sp>
      <p:sp>
        <p:nvSpPr>
          <p:cNvPr id="48" name="TextBox 47">
            <a:extLst>
              <a:ext uri="{FF2B5EF4-FFF2-40B4-BE49-F238E27FC236}">
                <a16:creationId xmlns:a16="http://schemas.microsoft.com/office/drawing/2014/main" id="{03759DA6-3D68-EA04-A61C-79E96A50C936}"/>
              </a:ext>
            </a:extLst>
          </p:cNvPr>
          <p:cNvSpPr txBox="1"/>
          <p:nvPr/>
        </p:nvSpPr>
        <p:spPr>
          <a:xfrm>
            <a:off x="7891509" y="3742057"/>
            <a:ext cx="957738" cy="138499"/>
          </a:xfrm>
          <a:prstGeom prst="rect">
            <a:avLst/>
          </a:prstGeom>
          <a:noFill/>
        </p:spPr>
        <p:txBody>
          <a:bodyPr wrap="square" lIns="0" tIns="0" rIns="0" bIns="0" rtlCol="0" anchor="t">
            <a:spAutoFit/>
          </a:bodyPr>
          <a:lstStyle/>
          <a:p>
            <a:pPr defTabSz="914368">
              <a:defRPr/>
            </a:pPr>
            <a:r>
              <a:rPr lang="en-US" sz="900" b="1" spc="100" dirty="0">
                <a:solidFill>
                  <a:srgbClr val="000000"/>
                </a:solidFill>
                <a:latin typeface="FuturaNext-Medium"/>
              </a:rPr>
              <a:t>No HiPPOs</a:t>
            </a:r>
          </a:p>
        </p:txBody>
      </p:sp>
    </p:spTree>
    <p:extLst>
      <p:ext uri="{BB962C8B-B14F-4D97-AF65-F5344CB8AC3E}">
        <p14:creationId xmlns:p14="http://schemas.microsoft.com/office/powerpoint/2010/main" val="4039536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17A7E78-735F-2B4A-AEB9-756DC65B099C}"/>
              </a:ext>
            </a:extLst>
          </p:cNvPr>
          <p:cNvSpPr/>
          <p:nvPr/>
        </p:nvSpPr>
        <p:spPr>
          <a:xfrm>
            <a:off x="687601" y="687599"/>
            <a:ext cx="6980543" cy="5482799"/>
          </a:xfrm>
          <a:prstGeom prst="rect">
            <a:avLst/>
          </a:prstGeom>
          <a:pattFill prst="pct5">
            <a:fgClr>
              <a:schemeClr val="accent6"/>
            </a:fgClr>
            <a:bgClr>
              <a:srgbClr val="F6F6F6"/>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2" name="Slide Number Placeholder 1">
            <a:extLst>
              <a:ext uri="{FF2B5EF4-FFF2-40B4-BE49-F238E27FC236}">
                <a16:creationId xmlns:a16="http://schemas.microsoft.com/office/drawing/2014/main" id="{3A203656-A134-E344-8B89-A1A17212CD5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dirty="0" smtClean="0">
                <a:ln>
                  <a:noFill/>
                </a:ln>
                <a:solidFill>
                  <a:srgbClr val="000000"/>
                </a:solidFill>
                <a:effectLst/>
                <a:uLnTx/>
                <a:uFillTx/>
                <a:latin typeface="FuturaNext-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600" b="0" i="0" u="none" strike="noStrike" kern="1200" cap="none" spc="0" normalizeH="0" baseline="0" noProof="0" dirty="0">
              <a:ln>
                <a:noFill/>
              </a:ln>
              <a:solidFill>
                <a:srgbClr val="000000"/>
              </a:solidFill>
              <a:effectLst/>
              <a:uLnTx/>
              <a:uFillTx/>
              <a:latin typeface="FuturaNext-Medium" panose="020B0602020204020303" pitchFamily="34" charset="77"/>
              <a:ea typeface="+mn-ea"/>
              <a:cs typeface="+mn-cs"/>
            </a:endParaRPr>
          </a:p>
        </p:txBody>
      </p:sp>
      <p:sp>
        <p:nvSpPr>
          <p:cNvPr id="5" name="TextBox 4">
            <a:extLst>
              <a:ext uri="{FF2B5EF4-FFF2-40B4-BE49-F238E27FC236}">
                <a16:creationId xmlns:a16="http://schemas.microsoft.com/office/drawing/2014/main" id="{8E77418F-3660-E54B-97FB-B4152A6AE070}"/>
              </a:ext>
            </a:extLst>
          </p:cNvPr>
          <p:cNvSpPr txBox="1"/>
          <p:nvPr/>
        </p:nvSpPr>
        <p:spPr>
          <a:xfrm>
            <a:off x="1370664" y="2561788"/>
            <a:ext cx="4373566" cy="1734697"/>
          </a:xfrm>
          <a:prstGeom prst="rect">
            <a:avLst/>
          </a:prstGeom>
          <a:noFill/>
        </p:spPr>
        <p:txBody>
          <a:bodyPr wrap="square" lIns="0" tIns="0" rIns="0" bIns="72000" rtlCol="0" anchor="t">
            <a:spAutoFit/>
          </a:bodyPr>
          <a:lstStyle/>
          <a:p>
            <a:pPr>
              <a:defRPr/>
            </a:pPr>
            <a:r>
              <a:rPr lang="en-US" sz="5400" spc="-100" dirty="0">
                <a:ea typeface="+mn-lt"/>
                <a:cs typeface="+mn-lt"/>
              </a:rPr>
              <a:t>Avoid behind the scenes</a:t>
            </a:r>
          </a:p>
        </p:txBody>
      </p:sp>
      <p:sp>
        <p:nvSpPr>
          <p:cNvPr id="11" name="Text Placeholder 4">
            <a:extLst>
              <a:ext uri="{FF2B5EF4-FFF2-40B4-BE49-F238E27FC236}">
                <a16:creationId xmlns:a16="http://schemas.microsoft.com/office/drawing/2014/main" id="{E35ED0AF-0325-6A49-B985-EBEA05A67503}"/>
              </a:ext>
            </a:extLst>
          </p:cNvPr>
          <p:cNvSpPr txBox="1">
            <a:spLocks/>
          </p:cNvSpPr>
          <p:nvPr/>
        </p:nvSpPr>
        <p:spPr>
          <a:xfrm>
            <a:off x="8353871" y="687599"/>
            <a:ext cx="3147406" cy="5482799"/>
          </a:xfrm>
          <a:prstGeom prst="rect">
            <a:avLst/>
          </a:prstGeom>
        </p:spPr>
        <p:txBody>
          <a:bodyPr vert="horz" lIns="0" tIns="0" rIns="0" bIns="0" numCol="1" spcCol="384048" rtlCol="0" anchor="ctr">
            <a:noAutofit/>
          </a:bodyPr>
          <a:lstStyle>
            <a:defPPr>
              <a:defRPr lang="en-US"/>
            </a:defPPr>
            <a:lvl1pPr indent="0">
              <a:lnSpc>
                <a:spcPct val="150000"/>
              </a:lnSpc>
              <a:spcBef>
                <a:spcPts val="0"/>
              </a:spcBef>
              <a:buClr>
                <a:schemeClr val="accent2"/>
              </a:buClr>
              <a:buFontTx/>
              <a:buNone/>
              <a:defRPr sz="1100">
                <a:latin typeface="Futura Next Book" panose="020B0502020204020303" pitchFamily="34" charset="77"/>
              </a:defRPr>
            </a:lvl1pPr>
            <a:lvl2pPr marL="171450" indent="-165100">
              <a:lnSpc>
                <a:spcPts val="2200"/>
              </a:lnSpc>
              <a:spcBef>
                <a:spcPts val="0"/>
              </a:spcBef>
              <a:buFont typeface="Arial" panose="020B0604020202020204" pitchFamily="34" charset="0"/>
              <a:buChar char="•"/>
              <a:tabLst/>
              <a:defRPr sz="1400"/>
            </a:lvl2pPr>
            <a:lvl3pPr marL="342900" indent="-171450">
              <a:lnSpc>
                <a:spcPts val="2200"/>
              </a:lnSpc>
              <a:spcBef>
                <a:spcPts val="0"/>
              </a:spcBef>
              <a:buFont typeface="Arial" panose="020B0604020202020204" pitchFamily="34" charset="0"/>
              <a:buChar char="•"/>
              <a:tabLst/>
              <a:defRPr sz="1400"/>
            </a:lvl3pPr>
            <a:lvl4pPr marL="514350" indent="-171450">
              <a:lnSpc>
                <a:spcPts val="2200"/>
              </a:lnSpc>
              <a:spcBef>
                <a:spcPts val="0"/>
              </a:spcBef>
              <a:buFont typeface="Arial" panose="020B0604020202020204" pitchFamily="34" charset="0"/>
              <a:buChar char="•"/>
              <a:tabLst/>
              <a:defRPr sz="1400"/>
            </a:lvl4pPr>
            <a:lvl5pPr marL="685800" indent="-171450">
              <a:lnSpc>
                <a:spcPts val="2200"/>
              </a:lnSpc>
              <a:spcBef>
                <a:spcPts val="0"/>
              </a:spcBef>
              <a:buFont typeface="Arial" panose="020B0604020202020204" pitchFamily="34" charset="0"/>
              <a:buChar char="•"/>
              <a:tabLst/>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85750" indent="-285750">
              <a:lnSpc>
                <a:spcPct val="100000"/>
              </a:lnSpc>
              <a:buClr>
                <a:srgbClr val="079FFF"/>
              </a:buClr>
              <a:buFont typeface="Arial"/>
              <a:buChar char="•"/>
              <a:defRPr/>
            </a:pPr>
            <a:r>
              <a:rPr lang="en-IN" sz="1200" dirty="0">
                <a:latin typeface="Futura Next Book"/>
              </a:rPr>
              <a:t>I can’t get my team to say anything!  </a:t>
            </a:r>
            <a:endParaRPr lang="en-IN" sz="1200">
              <a:solidFill>
                <a:srgbClr val="000000"/>
              </a:solidFill>
              <a:latin typeface="Futura Next Book"/>
            </a:endParaRPr>
          </a:p>
          <a:p>
            <a:pPr marL="285750" indent="-285750">
              <a:lnSpc>
                <a:spcPct val="100000"/>
              </a:lnSpc>
              <a:buClr>
                <a:srgbClr val="079FFF"/>
              </a:buClr>
              <a:buFont typeface="Arial" panose="020B0604020202020204" pitchFamily="34" charset="0"/>
              <a:buChar char="•"/>
              <a:defRPr/>
            </a:pPr>
            <a:endParaRPr lang="en-IN" sz="1200" dirty="0">
              <a:latin typeface="Futura Next Book"/>
            </a:endParaRPr>
          </a:p>
          <a:p>
            <a:pPr marL="285750" indent="-285750">
              <a:lnSpc>
                <a:spcPct val="100000"/>
              </a:lnSpc>
              <a:buClr>
                <a:srgbClr val="079FFF"/>
              </a:buClr>
              <a:buFont typeface="Arial"/>
              <a:buChar char="•"/>
              <a:defRPr/>
            </a:pPr>
            <a:r>
              <a:rPr lang="en-IN" sz="1200" dirty="0">
                <a:latin typeface="Futura Next Book"/>
              </a:rPr>
              <a:t>An unexpected client just arrived.</a:t>
            </a:r>
            <a:endParaRPr lang="en-IN" sz="1200">
              <a:solidFill>
                <a:srgbClr val="000000"/>
              </a:solidFill>
            </a:endParaRPr>
          </a:p>
          <a:p>
            <a:pPr marL="285750" indent="-285750">
              <a:lnSpc>
                <a:spcPct val="100000"/>
              </a:lnSpc>
              <a:buClr>
                <a:srgbClr val="079FFF"/>
              </a:buClr>
              <a:buFont typeface="Arial" panose="020B0604020202020204" pitchFamily="34" charset="0"/>
              <a:buChar char="•"/>
              <a:defRPr/>
            </a:pPr>
            <a:endParaRPr lang="en-IN" sz="1200" dirty="0">
              <a:latin typeface="Futura Next Book"/>
            </a:endParaRPr>
          </a:p>
          <a:p>
            <a:pPr marL="285750" indent="-285750">
              <a:lnSpc>
                <a:spcPct val="100000"/>
              </a:lnSpc>
              <a:buClr>
                <a:srgbClr val="079FFF"/>
              </a:buClr>
              <a:buFont typeface="Arial"/>
              <a:buChar char="•"/>
              <a:defRPr/>
            </a:pPr>
            <a:r>
              <a:rPr lang="en-IN" sz="1200" dirty="0">
                <a:latin typeface="Futura Next Book"/>
              </a:rPr>
              <a:t>Whose group do they go in?  </a:t>
            </a:r>
            <a:endParaRPr lang="en-IN" sz="1200">
              <a:solidFill>
                <a:srgbClr val="000000"/>
              </a:solidFill>
            </a:endParaRPr>
          </a:p>
          <a:p>
            <a:pPr marL="285750" indent="-285750">
              <a:lnSpc>
                <a:spcPct val="100000"/>
              </a:lnSpc>
              <a:buClr>
                <a:srgbClr val="079FFF"/>
              </a:buClr>
              <a:buFont typeface="Arial" panose="020B0604020202020204" pitchFamily="34" charset="0"/>
              <a:buChar char="•"/>
              <a:defRPr/>
            </a:pPr>
            <a:endParaRPr lang="en-IN" sz="1200" dirty="0">
              <a:latin typeface="Futura Next Book"/>
            </a:endParaRPr>
          </a:p>
          <a:p>
            <a:pPr marL="285750" indent="-285750">
              <a:lnSpc>
                <a:spcPct val="100000"/>
              </a:lnSpc>
              <a:buClr>
                <a:srgbClr val="079FFF"/>
              </a:buClr>
              <a:buFont typeface="Arial"/>
              <a:buChar char="•"/>
              <a:defRPr/>
            </a:pPr>
            <a:r>
              <a:rPr lang="en-IN" sz="1200" dirty="0">
                <a:latin typeface="Futura Next Book"/>
              </a:rPr>
              <a:t>What if we don’t get any good ideas?  </a:t>
            </a:r>
            <a:endParaRPr lang="en-IN" sz="1200">
              <a:solidFill>
                <a:srgbClr val="000000"/>
              </a:solidFill>
            </a:endParaRPr>
          </a:p>
          <a:p>
            <a:pPr marL="285750" indent="-285750">
              <a:lnSpc>
                <a:spcPct val="100000"/>
              </a:lnSpc>
              <a:buClr>
                <a:srgbClr val="079FFF"/>
              </a:buClr>
              <a:buFont typeface="Arial" panose="020B0604020202020204" pitchFamily="34" charset="0"/>
              <a:buChar char="•"/>
              <a:defRPr/>
            </a:pPr>
            <a:endParaRPr lang="en-IN" sz="1200" dirty="0">
              <a:latin typeface="Futura Next Book"/>
            </a:endParaRPr>
          </a:p>
          <a:p>
            <a:pPr marL="285750" indent="-285750">
              <a:lnSpc>
                <a:spcPct val="100000"/>
              </a:lnSpc>
              <a:buClr>
                <a:srgbClr val="079FFF"/>
              </a:buClr>
              <a:buFont typeface="Arial"/>
              <a:buChar char="•"/>
              <a:defRPr/>
            </a:pPr>
            <a:r>
              <a:rPr lang="en-IN" sz="1200" dirty="0">
                <a:latin typeface="Futura Next Book"/>
              </a:rPr>
              <a:t>I’m STARVING and no break in sight  </a:t>
            </a:r>
            <a:endParaRPr lang="en-IN" sz="1200">
              <a:solidFill>
                <a:srgbClr val="000000"/>
              </a:solidFill>
            </a:endParaRPr>
          </a:p>
          <a:p>
            <a:pPr marL="285750" indent="-285750">
              <a:lnSpc>
                <a:spcPct val="100000"/>
              </a:lnSpc>
              <a:buClr>
                <a:srgbClr val="079FFF"/>
              </a:buClr>
              <a:buFont typeface="Arial" panose="020B0604020202020204" pitchFamily="34" charset="0"/>
              <a:buChar char="•"/>
              <a:defRPr/>
            </a:pPr>
            <a:endParaRPr lang="en-IN" sz="1200" dirty="0">
              <a:latin typeface="Futura Next Book"/>
            </a:endParaRPr>
          </a:p>
          <a:p>
            <a:pPr marL="285750" indent="-285750">
              <a:lnSpc>
                <a:spcPct val="100000"/>
              </a:lnSpc>
              <a:buClr>
                <a:srgbClr val="079FFF"/>
              </a:buClr>
              <a:buFont typeface="Arial"/>
              <a:buChar char="•"/>
              <a:defRPr/>
            </a:pPr>
            <a:r>
              <a:rPr lang="en-IN" sz="1200" dirty="0">
                <a:latin typeface="Futura Next Book"/>
              </a:rPr>
              <a:t>How does this activity work again?? </a:t>
            </a:r>
            <a:endParaRPr lang="en-IN" sz="1200" dirty="0">
              <a:solidFill>
                <a:srgbClr val="191919"/>
              </a:solidFill>
            </a:endParaRPr>
          </a:p>
          <a:p>
            <a:pPr marL="285750" indent="-285750">
              <a:lnSpc>
                <a:spcPct val="100000"/>
              </a:lnSpc>
              <a:buClr>
                <a:srgbClr val="079FFF"/>
              </a:buClr>
              <a:buFont typeface="Arial" panose="020B0604020202020204" pitchFamily="34" charset="0"/>
              <a:buChar char="•"/>
              <a:defRPr/>
            </a:pPr>
            <a:endParaRPr lang="en-IN" sz="1200" dirty="0">
              <a:solidFill>
                <a:srgbClr val="191919"/>
              </a:solidFill>
            </a:endParaRPr>
          </a:p>
          <a:p>
            <a:pPr marL="285750" indent="-285750">
              <a:lnSpc>
                <a:spcPct val="100000"/>
              </a:lnSpc>
              <a:buClr>
                <a:srgbClr val="079FFF"/>
              </a:buClr>
              <a:buFont typeface="Arial"/>
              <a:buChar char="•"/>
              <a:defRPr/>
            </a:pPr>
            <a:r>
              <a:rPr lang="en-IN" sz="1200" dirty="0">
                <a:latin typeface="Futura Next Book"/>
              </a:rPr>
              <a:t>What if my Internet goes out while I’m moderating a breakout group?     </a:t>
            </a:r>
            <a:endParaRPr lang="en-IN" sz="1200" dirty="0">
              <a:solidFill>
                <a:srgbClr val="191919"/>
              </a:solidFill>
            </a:endParaRPr>
          </a:p>
        </p:txBody>
      </p:sp>
    </p:spTree>
    <p:extLst>
      <p:ext uri="{BB962C8B-B14F-4D97-AF65-F5344CB8AC3E}">
        <p14:creationId xmlns:p14="http://schemas.microsoft.com/office/powerpoint/2010/main" val="979919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C28D76-453F-6230-8733-D9CC8A080F83}"/>
              </a:ext>
            </a:extLst>
          </p:cNvPr>
          <p:cNvSpPr>
            <a:spLocks noGrp="1"/>
          </p:cNvSpPr>
          <p:nvPr>
            <p:ph type="title"/>
          </p:nvPr>
        </p:nvSpPr>
        <p:spPr/>
        <p:txBody>
          <a:bodyPr>
            <a:noAutofit/>
          </a:bodyPr>
          <a:lstStyle/>
          <a:p>
            <a:r>
              <a:rPr lang="en-IN" sz="4300" dirty="0">
                <a:latin typeface="Futura Next Book"/>
              </a:rPr>
              <a:t>Design Workshops:</a:t>
            </a:r>
            <a:br>
              <a:rPr lang="en-IN" sz="4300" dirty="0">
                <a:latin typeface="Futura Next Book"/>
              </a:rPr>
            </a:br>
            <a:r>
              <a:rPr lang="en-IN" sz="4300" dirty="0">
                <a:latin typeface="Futura Next Book"/>
              </a:rPr>
              <a:t>Requirement gathering</a:t>
            </a:r>
            <a:endParaRPr lang="en-US" dirty="0">
              <a:latin typeface="Futura Next Book"/>
            </a:endParaRPr>
          </a:p>
        </p:txBody>
      </p:sp>
      <p:sp>
        <p:nvSpPr>
          <p:cNvPr id="16" name="Text Placeholder 15">
            <a:extLst>
              <a:ext uri="{FF2B5EF4-FFF2-40B4-BE49-F238E27FC236}">
                <a16:creationId xmlns:a16="http://schemas.microsoft.com/office/drawing/2014/main" id="{C8310D51-AC70-2B2C-FECA-13187791CB11}"/>
              </a:ext>
            </a:extLst>
          </p:cNvPr>
          <p:cNvSpPr>
            <a:spLocks noGrp="1"/>
          </p:cNvSpPr>
          <p:nvPr>
            <p:ph type="body" sz="quarter" idx="14"/>
          </p:nvPr>
        </p:nvSpPr>
        <p:spPr/>
        <p:txBody>
          <a:bodyPr/>
          <a:lstStyle/>
          <a:p>
            <a:r>
              <a:rPr lang="en-US" dirty="0"/>
              <a:t>Duration: 40 mins</a:t>
            </a:r>
          </a:p>
        </p:txBody>
      </p:sp>
      <p:sp>
        <p:nvSpPr>
          <p:cNvPr id="17" name="Text Placeholder 16">
            <a:extLst>
              <a:ext uri="{FF2B5EF4-FFF2-40B4-BE49-F238E27FC236}">
                <a16:creationId xmlns:a16="http://schemas.microsoft.com/office/drawing/2014/main" id="{1D4C3831-E82B-7D30-F37F-53FA6FA39327}"/>
              </a:ext>
            </a:extLst>
          </p:cNvPr>
          <p:cNvSpPr>
            <a:spLocks noGrp="1"/>
          </p:cNvSpPr>
          <p:nvPr>
            <p:ph type="body" sz="quarter" idx="15"/>
          </p:nvPr>
        </p:nvSpPr>
        <p:spPr/>
        <p:txBody>
          <a:bodyPr vert="horz" lIns="91440" tIns="45720" rIns="91440" bIns="45720" rtlCol="0" anchor="t">
            <a:noAutofit/>
          </a:bodyPr>
          <a:lstStyle/>
          <a:p>
            <a:r>
              <a:rPr lang="en-US" sz="1250" dirty="0">
                <a:latin typeface="Futura Next Light"/>
              </a:rPr>
              <a:t>Session by: TBD</a:t>
            </a:r>
          </a:p>
        </p:txBody>
      </p:sp>
      <p:pic>
        <p:nvPicPr>
          <p:cNvPr id="7" name="Picture 6">
            <a:extLst>
              <a:ext uri="{FF2B5EF4-FFF2-40B4-BE49-F238E27FC236}">
                <a16:creationId xmlns:a16="http://schemas.microsoft.com/office/drawing/2014/main" id="{1C68B584-5A01-D46E-2998-994502410696}"/>
              </a:ext>
            </a:extLst>
          </p:cNvPr>
          <p:cNvPicPr>
            <a:picLocks noChangeAspect="1"/>
          </p:cNvPicPr>
          <p:nvPr/>
        </p:nvPicPr>
        <p:blipFill>
          <a:blip r:embed="rId3"/>
          <a:stretch>
            <a:fillRect/>
          </a:stretch>
        </p:blipFill>
        <p:spPr>
          <a:xfrm>
            <a:off x="9754725" y="469491"/>
            <a:ext cx="1965388" cy="1973006"/>
          </a:xfrm>
          <a:prstGeom prst="rect">
            <a:avLst/>
          </a:prstGeom>
        </p:spPr>
      </p:pic>
      <p:pic>
        <p:nvPicPr>
          <p:cNvPr id="8" name="Picture 7">
            <a:extLst>
              <a:ext uri="{FF2B5EF4-FFF2-40B4-BE49-F238E27FC236}">
                <a16:creationId xmlns:a16="http://schemas.microsoft.com/office/drawing/2014/main" id="{62F41DE0-6ECF-5D8D-4007-1E15B30CF304}"/>
              </a:ext>
            </a:extLst>
          </p:cNvPr>
          <p:cNvPicPr>
            <a:picLocks noChangeAspect="1"/>
          </p:cNvPicPr>
          <p:nvPr/>
        </p:nvPicPr>
        <p:blipFill>
          <a:blip r:embed="rId4"/>
          <a:stretch>
            <a:fillRect/>
          </a:stretch>
        </p:blipFill>
        <p:spPr>
          <a:xfrm>
            <a:off x="9743313" y="2442497"/>
            <a:ext cx="1965417" cy="1973006"/>
          </a:xfrm>
          <a:prstGeom prst="rect">
            <a:avLst/>
          </a:prstGeom>
        </p:spPr>
      </p:pic>
      <p:pic>
        <p:nvPicPr>
          <p:cNvPr id="9" name="Picture 8">
            <a:extLst>
              <a:ext uri="{FF2B5EF4-FFF2-40B4-BE49-F238E27FC236}">
                <a16:creationId xmlns:a16="http://schemas.microsoft.com/office/drawing/2014/main" id="{96304CB3-205B-3D82-10C0-76E2D656DDF2}"/>
              </a:ext>
            </a:extLst>
          </p:cNvPr>
          <p:cNvPicPr>
            <a:picLocks noChangeAspect="1"/>
          </p:cNvPicPr>
          <p:nvPr/>
        </p:nvPicPr>
        <p:blipFill>
          <a:blip r:embed="rId5"/>
          <a:stretch>
            <a:fillRect/>
          </a:stretch>
        </p:blipFill>
        <p:spPr>
          <a:xfrm>
            <a:off x="9747107" y="4415503"/>
            <a:ext cx="1973006" cy="1973006"/>
          </a:xfrm>
          <a:prstGeom prst="rect">
            <a:avLst/>
          </a:prstGeom>
        </p:spPr>
      </p:pic>
      <p:pic>
        <p:nvPicPr>
          <p:cNvPr id="10" name="Picture 9">
            <a:extLst>
              <a:ext uri="{FF2B5EF4-FFF2-40B4-BE49-F238E27FC236}">
                <a16:creationId xmlns:a16="http://schemas.microsoft.com/office/drawing/2014/main" id="{D1D502F6-A495-16E7-02B9-E165B108593C}"/>
              </a:ext>
            </a:extLst>
          </p:cNvPr>
          <p:cNvPicPr>
            <a:picLocks noChangeAspect="1"/>
          </p:cNvPicPr>
          <p:nvPr/>
        </p:nvPicPr>
        <p:blipFill>
          <a:blip r:embed="rId6"/>
          <a:stretch>
            <a:fillRect/>
          </a:stretch>
        </p:blipFill>
        <p:spPr>
          <a:xfrm>
            <a:off x="7789309" y="4415503"/>
            <a:ext cx="1965417" cy="1973006"/>
          </a:xfrm>
          <a:prstGeom prst="rect">
            <a:avLst/>
          </a:prstGeom>
        </p:spPr>
      </p:pic>
      <p:pic>
        <p:nvPicPr>
          <p:cNvPr id="11" name="Picture 10">
            <a:extLst>
              <a:ext uri="{FF2B5EF4-FFF2-40B4-BE49-F238E27FC236}">
                <a16:creationId xmlns:a16="http://schemas.microsoft.com/office/drawing/2014/main" id="{2BF1F64A-C888-A5CC-BD57-A171B2360C87}"/>
              </a:ext>
            </a:extLst>
          </p:cNvPr>
          <p:cNvPicPr>
            <a:picLocks noChangeAspect="1"/>
          </p:cNvPicPr>
          <p:nvPr/>
        </p:nvPicPr>
        <p:blipFill>
          <a:blip r:embed="rId7"/>
          <a:stretch>
            <a:fillRect/>
          </a:stretch>
        </p:blipFill>
        <p:spPr>
          <a:xfrm>
            <a:off x="7784453" y="2442497"/>
            <a:ext cx="1973006" cy="1973006"/>
          </a:xfrm>
          <a:prstGeom prst="rect">
            <a:avLst/>
          </a:prstGeom>
        </p:spPr>
      </p:pic>
      <p:pic>
        <p:nvPicPr>
          <p:cNvPr id="12" name="Picture 11">
            <a:extLst>
              <a:ext uri="{FF2B5EF4-FFF2-40B4-BE49-F238E27FC236}">
                <a16:creationId xmlns:a16="http://schemas.microsoft.com/office/drawing/2014/main" id="{F074ACDC-C003-6EE5-8788-11384DD23D66}"/>
              </a:ext>
            </a:extLst>
          </p:cNvPr>
          <p:cNvPicPr>
            <a:picLocks noChangeAspect="1"/>
          </p:cNvPicPr>
          <p:nvPr/>
        </p:nvPicPr>
        <p:blipFill>
          <a:blip r:embed="rId8"/>
          <a:stretch>
            <a:fillRect/>
          </a:stretch>
        </p:blipFill>
        <p:spPr>
          <a:xfrm>
            <a:off x="7981432" y="670265"/>
            <a:ext cx="1571458" cy="1571458"/>
          </a:xfrm>
          <a:prstGeom prst="rect">
            <a:avLst/>
          </a:prstGeom>
        </p:spPr>
      </p:pic>
      <p:sp>
        <p:nvSpPr>
          <p:cNvPr id="14" name="TextBox 13">
            <a:extLst>
              <a:ext uri="{FF2B5EF4-FFF2-40B4-BE49-F238E27FC236}">
                <a16:creationId xmlns:a16="http://schemas.microsoft.com/office/drawing/2014/main" id="{50D78BA0-2590-6B0B-04D0-F4BAF183FB35}"/>
              </a:ext>
            </a:extLst>
          </p:cNvPr>
          <p:cNvSpPr txBox="1"/>
          <p:nvPr/>
        </p:nvSpPr>
        <p:spPr>
          <a:xfrm>
            <a:off x="1463193" y="5162553"/>
            <a:ext cx="0" cy="0"/>
          </a:xfrm>
          <a:prstGeom prst="rect">
            <a:avLst/>
          </a:prstGeom>
        </p:spPr>
        <p:txBody>
          <a:bodyPr vert="horz" wrap="none" lIns="73160" tIns="36580" rIns="73160" bIns="36580" rtlCol="0" anchor="ctr">
            <a:normAutofit fontScale="25000" lnSpcReduction="20000"/>
          </a:bodyPr>
          <a:lstStyle/>
          <a:p>
            <a:pPr algn="l"/>
            <a:endParaRPr lang="en-US" sz="1280" dirty="0">
              <a:latin typeface="Futura Next Book" panose="020B0502020204020303" pitchFamily="34" charset="77"/>
            </a:endParaRPr>
          </a:p>
        </p:txBody>
      </p:sp>
    </p:spTree>
    <p:extLst>
      <p:ext uri="{BB962C8B-B14F-4D97-AF65-F5344CB8AC3E}">
        <p14:creationId xmlns:p14="http://schemas.microsoft.com/office/powerpoint/2010/main" val="4142892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17A7E78-735F-2B4A-AEB9-756DC65B099C}"/>
              </a:ext>
            </a:extLst>
          </p:cNvPr>
          <p:cNvSpPr/>
          <p:nvPr/>
        </p:nvSpPr>
        <p:spPr>
          <a:xfrm>
            <a:off x="687601" y="687599"/>
            <a:ext cx="6980543" cy="5482799"/>
          </a:xfrm>
          <a:prstGeom prst="rect">
            <a:avLst/>
          </a:prstGeom>
          <a:pattFill prst="pct5">
            <a:fgClr>
              <a:schemeClr val="tx1">
                <a:lumMod val="65000"/>
                <a:lumOff val="35000"/>
              </a:schemeClr>
            </a:fgClr>
            <a:bgClr>
              <a:srgbClr val="19191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2" name="Slide Number Placeholder 1">
            <a:extLst>
              <a:ext uri="{FF2B5EF4-FFF2-40B4-BE49-F238E27FC236}">
                <a16:creationId xmlns:a16="http://schemas.microsoft.com/office/drawing/2014/main" id="{3A203656-A134-E344-8B89-A1A17212CD5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B792A5-9BAE-6942-BFE1-9FCDB51EA51E}" type="slidenum">
              <a:rPr kumimoji="0" lang="en-US" sz="600" b="0" i="0" u="none" strike="noStrike" kern="1200" cap="none" spc="0" normalizeH="0" baseline="0" noProof="0" dirty="0" smtClean="0">
                <a:ln>
                  <a:noFill/>
                </a:ln>
                <a:solidFill>
                  <a:srgbClr val="000000"/>
                </a:solidFill>
                <a:effectLst/>
                <a:uLnTx/>
                <a:uFillTx/>
                <a:latin typeface="FuturaNext-Medium" panose="020B0602020204020303" pitchFamily="34"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600" b="0" i="0" u="none" strike="noStrike" kern="1200" cap="none" spc="0" normalizeH="0" baseline="0" noProof="0" dirty="0">
              <a:ln>
                <a:noFill/>
              </a:ln>
              <a:solidFill>
                <a:srgbClr val="000000"/>
              </a:solidFill>
              <a:effectLst/>
              <a:uLnTx/>
              <a:uFillTx/>
              <a:latin typeface="FuturaNext-Medium" panose="020B0602020204020303" pitchFamily="34" charset="77"/>
              <a:ea typeface="+mn-ea"/>
              <a:cs typeface="+mn-cs"/>
            </a:endParaRPr>
          </a:p>
        </p:txBody>
      </p:sp>
      <p:sp>
        <p:nvSpPr>
          <p:cNvPr id="5" name="TextBox 4">
            <a:extLst>
              <a:ext uri="{FF2B5EF4-FFF2-40B4-BE49-F238E27FC236}">
                <a16:creationId xmlns:a16="http://schemas.microsoft.com/office/drawing/2014/main" id="{8E77418F-3660-E54B-97FB-B4152A6AE070}"/>
              </a:ext>
            </a:extLst>
          </p:cNvPr>
          <p:cNvSpPr txBox="1"/>
          <p:nvPr/>
        </p:nvSpPr>
        <p:spPr>
          <a:xfrm>
            <a:off x="1362514" y="2220037"/>
            <a:ext cx="4373566" cy="2319472"/>
          </a:xfrm>
          <a:prstGeom prst="rect">
            <a:avLst/>
          </a:prstGeom>
          <a:noFill/>
        </p:spPr>
        <p:txBody>
          <a:bodyPr wrap="square" lIns="0" tIns="0" rIns="0" bIns="72000" rtlCol="0" anchor="t">
            <a:spAutoFit/>
          </a:bodyPr>
          <a:lstStyle/>
          <a:p>
            <a:pPr marL="0" marR="0" lvl="0" indent="0" algn="l" defTabSz="914400">
              <a:lnSpc>
                <a:spcPct val="100000"/>
              </a:lnSpc>
              <a:spcBef>
                <a:spcPts val="0"/>
              </a:spcBef>
              <a:spcAft>
                <a:spcPts val="0"/>
              </a:spcAft>
              <a:buNone/>
              <a:tabLst/>
              <a:defRPr/>
            </a:pPr>
            <a:r>
              <a:rPr lang="en-US" sz="2000" spc="-100" dirty="0">
                <a:solidFill>
                  <a:schemeClr val="accent3"/>
                </a:solidFill>
                <a:latin typeface="Futura Next Medium"/>
              </a:rPr>
              <a:t>Activity</a:t>
            </a:r>
          </a:p>
          <a:p>
            <a:pPr>
              <a:defRPr/>
            </a:pPr>
            <a:r>
              <a:rPr lang="en-US" sz="5400" b="1" spc="-100" dirty="0">
                <a:solidFill>
                  <a:schemeClr val="bg2"/>
                </a:solidFill>
                <a:ea typeface="+mn-lt"/>
                <a:cs typeface="+mn-lt"/>
              </a:rPr>
              <a:t>Affinity</a:t>
            </a:r>
            <a:endParaRPr lang="en-US" sz="5400" b="1" spc="-100" dirty="0">
              <a:solidFill>
                <a:schemeClr val="bg2"/>
              </a:solidFill>
            </a:endParaRPr>
          </a:p>
          <a:p>
            <a:pPr>
              <a:defRPr/>
            </a:pPr>
            <a:r>
              <a:rPr lang="en-US" sz="5400" b="1" spc="-100" dirty="0">
                <a:solidFill>
                  <a:schemeClr val="bg2"/>
                </a:solidFill>
              </a:rPr>
              <a:t>Diagram</a:t>
            </a:r>
          </a:p>
          <a:p>
            <a:pPr>
              <a:defRPr/>
            </a:pPr>
            <a:endParaRPr lang="en-US" dirty="0"/>
          </a:p>
        </p:txBody>
      </p:sp>
      <p:sp>
        <p:nvSpPr>
          <p:cNvPr id="4" name="Text Placeholder 4">
            <a:extLst>
              <a:ext uri="{FF2B5EF4-FFF2-40B4-BE49-F238E27FC236}">
                <a16:creationId xmlns:a16="http://schemas.microsoft.com/office/drawing/2014/main" id="{272389C1-4849-2F11-503A-380ADD58D004}"/>
              </a:ext>
            </a:extLst>
          </p:cNvPr>
          <p:cNvSpPr txBox="1">
            <a:spLocks/>
          </p:cNvSpPr>
          <p:nvPr/>
        </p:nvSpPr>
        <p:spPr>
          <a:xfrm>
            <a:off x="8095253" y="1011085"/>
            <a:ext cx="3549187" cy="4836785"/>
          </a:xfrm>
          <a:prstGeom prst="rect">
            <a:avLst/>
          </a:prstGeom>
        </p:spPr>
        <p:txBody>
          <a:bodyPr vert="horz" lIns="0" tIns="0" rIns="0" bIns="0" numCol="1" spcCol="384048" rtlCol="0" anchor="ctr">
            <a:noAutofit/>
          </a:bodyPr>
          <a:lstStyle>
            <a:defPPr>
              <a:defRPr lang="en-US"/>
            </a:defPPr>
            <a:lvl1pPr indent="0">
              <a:lnSpc>
                <a:spcPct val="150000"/>
              </a:lnSpc>
              <a:spcBef>
                <a:spcPts val="0"/>
              </a:spcBef>
              <a:buClr>
                <a:schemeClr val="accent2"/>
              </a:buClr>
              <a:buFontTx/>
              <a:buNone/>
              <a:defRPr sz="1100">
                <a:latin typeface="Futura Next Book" panose="020B0502020204020303" pitchFamily="34" charset="77"/>
              </a:defRPr>
            </a:lvl1pPr>
            <a:lvl2pPr marL="171450" indent="-165100">
              <a:lnSpc>
                <a:spcPts val="2200"/>
              </a:lnSpc>
              <a:spcBef>
                <a:spcPts val="0"/>
              </a:spcBef>
              <a:buFont typeface="Arial" panose="020B0604020202020204" pitchFamily="34" charset="0"/>
              <a:buChar char="•"/>
              <a:tabLst/>
              <a:defRPr sz="1400"/>
            </a:lvl2pPr>
            <a:lvl3pPr marL="342900" indent="-171450">
              <a:lnSpc>
                <a:spcPts val="2200"/>
              </a:lnSpc>
              <a:spcBef>
                <a:spcPts val="0"/>
              </a:spcBef>
              <a:buFont typeface="Arial" panose="020B0604020202020204" pitchFamily="34" charset="0"/>
              <a:buChar char="•"/>
              <a:tabLst/>
              <a:defRPr sz="1400"/>
            </a:lvl3pPr>
            <a:lvl4pPr marL="514350" indent="-171450">
              <a:lnSpc>
                <a:spcPts val="2200"/>
              </a:lnSpc>
              <a:spcBef>
                <a:spcPts val="0"/>
              </a:spcBef>
              <a:buFont typeface="Arial" panose="020B0604020202020204" pitchFamily="34" charset="0"/>
              <a:buChar char="•"/>
              <a:tabLst/>
              <a:defRPr sz="1400"/>
            </a:lvl4pPr>
            <a:lvl5pPr marL="685800" indent="-171450">
              <a:lnSpc>
                <a:spcPts val="2200"/>
              </a:lnSpc>
              <a:spcBef>
                <a:spcPts val="0"/>
              </a:spcBef>
              <a:buFont typeface="Arial" panose="020B0604020202020204" pitchFamily="34" charset="0"/>
              <a:buChar char="•"/>
              <a:tabLst/>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Clr>
                <a:srgbClr val="079FFF"/>
              </a:buClr>
              <a:defRPr/>
            </a:pPr>
            <a:r>
              <a:rPr lang="en-IN" sz="1200" dirty="0">
                <a:solidFill>
                  <a:schemeClr val="bg2"/>
                </a:solidFill>
                <a:latin typeface="Futura Next Book"/>
              </a:rPr>
              <a:t>When</a:t>
            </a:r>
          </a:p>
          <a:p>
            <a:pPr>
              <a:defRPr/>
            </a:pPr>
            <a:endParaRPr lang="en-IN" sz="1200" dirty="0">
              <a:solidFill>
                <a:schemeClr val="bg2"/>
              </a:solidFill>
              <a:latin typeface="Futura Next Book"/>
            </a:endParaRPr>
          </a:p>
          <a:p>
            <a:pPr lvl="1">
              <a:buFont typeface="Arial" panose="020B0604020202020204" pitchFamily="34" charset="0"/>
              <a:buChar char="•"/>
              <a:defRPr/>
            </a:pPr>
            <a:r>
              <a:rPr lang="en-IN" sz="1200" dirty="0">
                <a:solidFill>
                  <a:schemeClr val="bg2"/>
                </a:solidFill>
                <a:latin typeface="Futura Next Book"/>
              </a:rPr>
              <a:t>you are confronted with many facts or ideas in apparent chaos</a:t>
            </a:r>
            <a:endParaRPr lang="en-IN" sz="1200">
              <a:solidFill>
                <a:schemeClr val="bg2"/>
              </a:solidFill>
            </a:endParaRPr>
          </a:p>
          <a:p>
            <a:pPr lvl="1">
              <a:defRPr/>
            </a:pPr>
            <a:r>
              <a:rPr lang="en-IN" sz="1200" dirty="0">
                <a:solidFill>
                  <a:schemeClr val="bg2"/>
                </a:solidFill>
                <a:latin typeface="Futura Next Book"/>
              </a:rPr>
              <a:t>issues seem too large and complex</a:t>
            </a:r>
          </a:p>
          <a:p>
            <a:pPr marL="171450" lvl="1">
              <a:buFont typeface="Arial" panose="020B0604020202020204" pitchFamily="34" charset="0"/>
              <a:buChar char="•"/>
              <a:defRPr/>
            </a:pPr>
            <a:r>
              <a:rPr lang="en-IN" sz="1200" dirty="0">
                <a:solidFill>
                  <a:schemeClr val="bg2"/>
                </a:solidFill>
                <a:latin typeface="Futura Next Book"/>
              </a:rPr>
              <a:t>group consensus is necessary</a:t>
            </a:r>
            <a:endParaRPr lang="en-IN" sz="1200">
              <a:solidFill>
                <a:schemeClr val="bg2"/>
              </a:solidFill>
            </a:endParaRPr>
          </a:p>
          <a:p>
            <a:pPr lvl="1">
              <a:defRPr/>
            </a:pPr>
            <a:endParaRPr lang="en-IN" sz="1200" dirty="0">
              <a:solidFill>
                <a:schemeClr val="bg2"/>
              </a:solidFill>
              <a:latin typeface="Futura Next Book"/>
            </a:endParaRPr>
          </a:p>
          <a:p>
            <a:pPr marL="6350" lvl="1" indent="0">
              <a:buNone/>
              <a:defRPr/>
            </a:pPr>
            <a:r>
              <a:rPr lang="en-IN" sz="1200" dirty="0">
                <a:solidFill>
                  <a:schemeClr val="bg1">
                    <a:lumMod val="65000"/>
                  </a:schemeClr>
                </a:solidFill>
                <a:latin typeface="Futura Next Book"/>
              </a:rPr>
              <a:t>Typical situations are:</a:t>
            </a:r>
            <a:endParaRPr lang="en-IN" sz="1200">
              <a:solidFill>
                <a:schemeClr val="bg1">
                  <a:lumMod val="65000"/>
                </a:schemeClr>
              </a:solidFill>
            </a:endParaRPr>
          </a:p>
          <a:p>
            <a:pPr lvl="1">
              <a:defRPr/>
            </a:pPr>
            <a:r>
              <a:rPr lang="en-IN" sz="1200" dirty="0">
                <a:solidFill>
                  <a:schemeClr val="bg1">
                    <a:lumMod val="65000"/>
                  </a:schemeClr>
                </a:solidFill>
                <a:latin typeface="Futura Next Book"/>
              </a:rPr>
              <a:t>After collecting the inputs</a:t>
            </a:r>
            <a:endParaRPr lang="en-IN" sz="1200">
              <a:solidFill>
                <a:schemeClr val="bg1">
                  <a:lumMod val="65000"/>
                </a:schemeClr>
              </a:solidFill>
            </a:endParaRPr>
          </a:p>
          <a:p>
            <a:pPr marL="171450" lvl="1">
              <a:buFont typeface="Arial" panose="020B0604020202020204" pitchFamily="34" charset="0"/>
              <a:buChar char="•"/>
              <a:defRPr/>
            </a:pPr>
            <a:r>
              <a:rPr lang="en-IN" sz="1200" dirty="0">
                <a:solidFill>
                  <a:schemeClr val="bg1">
                    <a:lumMod val="65000"/>
                  </a:schemeClr>
                </a:solidFill>
                <a:latin typeface="Futura Next Book"/>
              </a:rPr>
              <a:t>When collecting and organizing large data</a:t>
            </a:r>
            <a:endParaRPr lang="en-IN" sz="1200">
              <a:solidFill>
                <a:schemeClr val="bg1">
                  <a:lumMod val="65000"/>
                </a:schemeClr>
              </a:solidFill>
            </a:endParaRPr>
          </a:p>
          <a:p>
            <a:pPr marL="171450" lvl="1">
              <a:buFont typeface="Arial" panose="020B0604020202020204" pitchFamily="34" charset="0"/>
              <a:buChar char="•"/>
              <a:defRPr/>
            </a:pPr>
            <a:r>
              <a:rPr lang="en-IN" sz="1200" dirty="0">
                <a:solidFill>
                  <a:schemeClr val="bg1">
                    <a:lumMod val="65000"/>
                  </a:schemeClr>
                </a:solidFill>
                <a:latin typeface="Futura Next Book"/>
              </a:rPr>
              <a:t>When developing relationships or themes among ideas</a:t>
            </a:r>
            <a:endParaRPr lang="en-IN" sz="1200">
              <a:solidFill>
                <a:schemeClr val="bg1">
                  <a:lumMod val="65000"/>
                </a:schemeClr>
              </a:solidFill>
            </a:endParaRPr>
          </a:p>
          <a:p>
            <a:pPr marL="171450" lvl="1">
              <a:buFont typeface="Arial" panose="020B0604020202020204" pitchFamily="34" charset="0"/>
              <a:buChar char="•"/>
              <a:defRPr/>
            </a:pPr>
            <a:r>
              <a:rPr lang="en-IN" sz="1200" dirty="0">
                <a:solidFill>
                  <a:schemeClr val="bg1">
                    <a:lumMod val="65000"/>
                  </a:schemeClr>
                </a:solidFill>
                <a:latin typeface="Futura Next Book"/>
              </a:rPr>
              <a:t>When reducing attributes to categories that can be addressed at a higher level</a:t>
            </a:r>
            <a:endParaRPr lang="en-US" sz="1200">
              <a:solidFill>
                <a:schemeClr val="bg1">
                  <a:lumMod val="65000"/>
                </a:schemeClr>
              </a:solidFill>
            </a:endParaRPr>
          </a:p>
        </p:txBody>
      </p:sp>
      <p:sp>
        <p:nvSpPr>
          <p:cNvPr id="9" name="Title 2">
            <a:extLst>
              <a:ext uri="{FF2B5EF4-FFF2-40B4-BE49-F238E27FC236}">
                <a16:creationId xmlns:a16="http://schemas.microsoft.com/office/drawing/2014/main" id="{A278FA63-764B-4BCF-E5A1-F06D7550DE73}"/>
              </a:ext>
            </a:extLst>
          </p:cNvPr>
          <p:cNvSpPr txBox="1">
            <a:spLocks/>
          </p:cNvSpPr>
          <p:nvPr/>
        </p:nvSpPr>
        <p:spPr>
          <a:xfrm>
            <a:off x="1247934" y="4360058"/>
            <a:ext cx="5307475" cy="580868"/>
          </a:xfrm>
          <a:prstGeom prst="rect">
            <a:avLst/>
          </a:prstGeom>
        </p:spPr>
        <p:txBody>
          <a:bodyPr lIns="91440" tIns="45720" rIns="91440" bIns="45720" anchor="t"/>
          <a:lstStyle>
            <a:lvl1pPr algn="l" defTabSz="914400" rtl="0" eaLnBrk="1" latinLnBrk="0" hangingPunct="1">
              <a:lnSpc>
                <a:spcPct val="100000"/>
              </a:lnSpc>
              <a:spcBef>
                <a:spcPct val="0"/>
              </a:spcBef>
              <a:buNone/>
              <a:defRPr sz="2300" b="0" i="0" kern="1200">
                <a:solidFill>
                  <a:schemeClr val="tx1"/>
                </a:solidFill>
                <a:latin typeface="FuturaNext-Medium" panose="020B0602020204020303" pitchFamily="34" charset="77"/>
                <a:ea typeface="+mj-ea"/>
                <a:cs typeface="+mj-cs"/>
              </a:defRPr>
            </a:lvl1pPr>
          </a:lstStyle>
          <a:p>
            <a:r>
              <a:rPr lang="en-US" sz="1400" dirty="0">
                <a:solidFill>
                  <a:schemeClr val="bg2">
                    <a:lumMod val="65000"/>
                  </a:schemeClr>
                </a:solidFill>
                <a:latin typeface="FuturaNext-Medium"/>
                <a:ea typeface="+mj-lt"/>
                <a:cs typeface="+mj-lt"/>
              </a:rPr>
              <a:t>It is a collection of large amounts of data that is organized into groups or themes based on their relationships.</a:t>
            </a:r>
            <a:endParaRPr lang="en-US" sz="1400" dirty="0">
              <a:solidFill>
                <a:schemeClr val="bg2">
                  <a:lumMod val="65000"/>
                </a:schemeClr>
              </a:solidFill>
              <a:ea typeface="+mj-lt"/>
              <a:cs typeface="+mj-lt"/>
            </a:endParaRPr>
          </a:p>
          <a:p>
            <a:endParaRPr lang="en-US" sz="1400" dirty="0">
              <a:solidFill>
                <a:schemeClr val="bg2">
                  <a:lumMod val="65000"/>
                </a:schemeClr>
              </a:solidFill>
            </a:endParaRPr>
          </a:p>
        </p:txBody>
      </p:sp>
    </p:spTree>
    <p:extLst>
      <p:ext uri="{BB962C8B-B14F-4D97-AF65-F5344CB8AC3E}">
        <p14:creationId xmlns:p14="http://schemas.microsoft.com/office/powerpoint/2010/main" val="1465404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10F5B9-8434-3989-29BE-BACD1A81D90C}"/>
              </a:ext>
            </a:extLst>
          </p:cNvPr>
          <p:cNvSpPr>
            <a:spLocks noGrp="1"/>
          </p:cNvSpPr>
          <p:nvPr>
            <p:ph type="title"/>
          </p:nvPr>
        </p:nvSpPr>
        <p:spPr/>
        <p:txBody>
          <a:bodyPr/>
          <a:lstStyle/>
          <a:p>
            <a:r>
              <a:rPr lang="en-IN" sz="2850" dirty="0">
                <a:latin typeface="Futura Next Book"/>
              </a:rPr>
              <a:t>To wrap up</a:t>
            </a:r>
            <a:endParaRPr lang="en-IN" sz="2850" dirty="0"/>
          </a:p>
        </p:txBody>
      </p:sp>
      <p:sp>
        <p:nvSpPr>
          <p:cNvPr id="12" name="Content Placeholder 11">
            <a:extLst>
              <a:ext uri="{FF2B5EF4-FFF2-40B4-BE49-F238E27FC236}">
                <a16:creationId xmlns:a16="http://schemas.microsoft.com/office/drawing/2014/main" id="{C77DE8E4-86A3-4A68-2085-FCBD46BAFBD9}"/>
              </a:ext>
            </a:extLst>
          </p:cNvPr>
          <p:cNvSpPr>
            <a:spLocks noGrp="1"/>
          </p:cNvSpPr>
          <p:nvPr>
            <p:ph idx="1"/>
          </p:nvPr>
        </p:nvSpPr>
        <p:spPr>
          <a:xfrm>
            <a:off x="838199" y="1807423"/>
            <a:ext cx="5257802" cy="4088537"/>
          </a:xfrm>
        </p:spPr>
        <p:txBody>
          <a:bodyPr vert="horz" lIns="91440" tIns="45720" rIns="91440" bIns="45720" rtlCol="0" anchor="t">
            <a:normAutofit/>
          </a:bodyPr>
          <a:lstStyle/>
          <a:p>
            <a:pPr marL="0" indent="0">
              <a:lnSpc>
                <a:spcPct val="150000"/>
              </a:lnSpc>
              <a:buNone/>
            </a:pPr>
            <a:r>
              <a:rPr lang="en-IN" sz="1600" b="1" dirty="0">
                <a:latin typeface="Futura Next Book"/>
              </a:rPr>
              <a:t>Gathering requirements</a:t>
            </a:r>
            <a:r>
              <a:rPr lang="en-IN" sz="1200" dirty="0">
                <a:latin typeface="Futura Next Book"/>
              </a:rPr>
              <a:t> </a:t>
            </a:r>
            <a:endParaRPr lang="en-US" sz="1200" dirty="0"/>
          </a:p>
          <a:p>
            <a:pPr marL="0" indent="0">
              <a:lnSpc>
                <a:spcPct val="150000"/>
              </a:lnSpc>
              <a:buNone/>
            </a:pPr>
            <a:r>
              <a:rPr lang="en-IN" sz="1200" dirty="0">
                <a:latin typeface="Futura Next Book"/>
              </a:rPr>
              <a:t>It is a process that can take time and effort but is a non-negotiable. No matter the brand or industry, design teams need direction – they need to know what they’re aiming for. </a:t>
            </a:r>
            <a:endParaRPr lang="en-US" sz="1200" dirty="0"/>
          </a:p>
          <a:p>
            <a:pPr marL="0" indent="0">
              <a:lnSpc>
                <a:spcPct val="150000"/>
              </a:lnSpc>
              <a:buNone/>
            </a:pPr>
            <a:r>
              <a:rPr lang="en-IN" sz="1200" dirty="0">
                <a:latin typeface="Futura Next Book"/>
              </a:rPr>
              <a:t>That is the role of the requirements: </a:t>
            </a:r>
            <a:endParaRPr lang="en-US" sz="1200" dirty="0"/>
          </a:p>
          <a:p>
            <a:pPr marL="0" indent="0">
              <a:lnSpc>
                <a:spcPct val="150000"/>
              </a:lnSpc>
              <a:buNone/>
            </a:pPr>
            <a:r>
              <a:rPr lang="en-IN" sz="1200" dirty="0">
                <a:latin typeface="Futura Next Book"/>
              </a:rPr>
              <a:t>It gives you scope, limitations, definitions and goals.</a:t>
            </a:r>
            <a:endParaRPr lang="en-US" sz="1200" dirty="0"/>
          </a:p>
          <a:p>
            <a:pPr marL="0" indent="0">
              <a:lnSpc>
                <a:spcPct val="150000"/>
              </a:lnSpc>
              <a:buNone/>
            </a:pPr>
            <a:endParaRPr lang="en-IN" sz="1200" dirty="0">
              <a:latin typeface="Futura Next Book"/>
            </a:endParaRPr>
          </a:p>
          <a:p>
            <a:pPr marL="227965" indent="-227965">
              <a:buNone/>
            </a:pPr>
            <a:endParaRPr lang="en-IN" sz="1400" dirty="0"/>
          </a:p>
          <a:p>
            <a:pPr marL="0" indent="0">
              <a:buNone/>
            </a:pPr>
            <a:endParaRPr lang="en-IN" dirty="0"/>
          </a:p>
        </p:txBody>
      </p:sp>
      <p:sp>
        <p:nvSpPr>
          <p:cNvPr id="6" name="Text Placeholder 5">
            <a:extLst>
              <a:ext uri="{FF2B5EF4-FFF2-40B4-BE49-F238E27FC236}">
                <a16:creationId xmlns:a16="http://schemas.microsoft.com/office/drawing/2014/main" id="{1C5EA385-0491-9BD1-93BE-AB0D7CC8EF42}"/>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dirty="0"/>
          </a:p>
        </p:txBody>
      </p:sp>
      <p:sp>
        <p:nvSpPr>
          <p:cNvPr id="14" name="TextBox 13">
            <a:extLst>
              <a:ext uri="{FF2B5EF4-FFF2-40B4-BE49-F238E27FC236}">
                <a16:creationId xmlns:a16="http://schemas.microsoft.com/office/drawing/2014/main" id="{42FFAD68-6EE4-ABBB-BCAB-6B0200B1FD07}"/>
              </a:ext>
            </a:extLst>
          </p:cNvPr>
          <p:cNvSpPr txBox="1"/>
          <p:nvPr/>
        </p:nvSpPr>
        <p:spPr>
          <a:xfrm>
            <a:off x="4052550" y="3403433"/>
            <a:ext cx="0" cy="0"/>
          </a:xfrm>
          <a:prstGeom prst="rect">
            <a:avLst/>
          </a:prstGeom>
        </p:spPr>
        <p:txBody>
          <a:bodyPr vert="horz" wrap="none" lIns="73160" tIns="36580" rIns="73160" bIns="36580" rtlCol="0" anchor="ctr">
            <a:normAutofit fontScale="25000" lnSpcReduction="20000"/>
          </a:bodyPr>
          <a:lstStyle/>
          <a:p>
            <a:pPr algn="l"/>
            <a:endParaRPr lang="en-US" sz="1280" dirty="0">
              <a:latin typeface="Futura Next Book" panose="020B0502020204020303" pitchFamily="34" charset="77"/>
            </a:endParaRPr>
          </a:p>
        </p:txBody>
      </p:sp>
      <p:sp>
        <p:nvSpPr>
          <p:cNvPr id="4" name="Content Placeholder 11">
            <a:extLst>
              <a:ext uri="{FF2B5EF4-FFF2-40B4-BE49-F238E27FC236}">
                <a16:creationId xmlns:a16="http://schemas.microsoft.com/office/drawing/2014/main" id="{7B7BFEDD-E6BD-E462-60A2-325A556311C6}"/>
              </a:ext>
            </a:extLst>
          </p:cNvPr>
          <p:cNvSpPr txBox="1">
            <a:spLocks/>
          </p:cNvSpPr>
          <p:nvPr/>
        </p:nvSpPr>
        <p:spPr>
          <a:xfrm>
            <a:off x="6242956" y="1766352"/>
            <a:ext cx="5257802" cy="4088537"/>
          </a:xfrm>
          <a:prstGeom prst="rect">
            <a:avLst/>
          </a:prstGeom>
        </p:spPr>
        <p:txBody>
          <a:bodyPr vert="horz" lIns="91440" tIns="45720" rIns="91440" bIns="45720" rtlCol="0" anchor="t">
            <a:normAutofit/>
          </a:bodyPr>
          <a:lstStyle>
            <a:lvl1pPr marL="228592" indent="-228592" algn="l" defTabSz="914368" rtl="0" eaLnBrk="1" latinLnBrk="0" hangingPunct="1">
              <a:lnSpc>
                <a:spcPct val="90000"/>
              </a:lnSpc>
              <a:spcBef>
                <a:spcPts val="1000"/>
              </a:spcBef>
              <a:buFont typeface="Arial" panose="020B0604020202020204" pitchFamily="34" charset="0"/>
              <a:buChar char="•"/>
              <a:defRPr sz="1440" b="0" i="0" kern="1200">
                <a:solidFill>
                  <a:schemeClr val="tx1"/>
                </a:solidFill>
                <a:latin typeface="Futura Next Book" panose="020B0502020204020303" pitchFamily="34" charset="77"/>
                <a:ea typeface="+mn-ea"/>
                <a:cs typeface="+mn-cs"/>
              </a:defRPr>
            </a:lvl1pPr>
            <a:lvl2pPr marL="685776" indent="-228592" algn="l" defTabSz="914368" rtl="0" eaLnBrk="1" latinLnBrk="0" hangingPunct="1">
              <a:lnSpc>
                <a:spcPct val="90000"/>
              </a:lnSpc>
              <a:spcBef>
                <a:spcPts val="500"/>
              </a:spcBef>
              <a:buFont typeface="Arial" panose="020B0604020202020204" pitchFamily="34" charset="0"/>
              <a:buChar char="•"/>
              <a:defRPr sz="1280" b="0" i="0" kern="1200">
                <a:solidFill>
                  <a:schemeClr val="tx1"/>
                </a:solidFill>
                <a:latin typeface="Futura Next Book" panose="020B0502020204020303" pitchFamily="34" charset="77"/>
                <a:ea typeface="+mn-ea"/>
                <a:cs typeface="+mn-cs"/>
              </a:defRPr>
            </a:lvl2pPr>
            <a:lvl3pPr marL="1142960" indent="-228592" algn="l" defTabSz="914368" rtl="0" eaLnBrk="1" latinLnBrk="0" hangingPunct="1">
              <a:lnSpc>
                <a:spcPct val="90000"/>
              </a:lnSpc>
              <a:spcBef>
                <a:spcPts val="500"/>
              </a:spcBef>
              <a:buFont typeface="Arial" panose="020B0604020202020204" pitchFamily="34" charset="0"/>
              <a:buChar char="•"/>
              <a:defRPr sz="1120" b="0" i="0" kern="1200">
                <a:solidFill>
                  <a:schemeClr val="tx1"/>
                </a:solidFill>
                <a:latin typeface="Futura Next Book" panose="020B0502020204020303" pitchFamily="34" charset="77"/>
                <a:ea typeface="+mn-ea"/>
                <a:cs typeface="+mn-cs"/>
              </a:defRPr>
            </a:lvl3pPr>
            <a:lvl4pPr marL="1600144" indent="-228592" algn="l" defTabSz="914368" rtl="0" eaLnBrk="1" latinLnBrk="0" hangingPunct="1">
              <a:lnSpc>
                <a:spcPct val="90000"/>
              </a:lnSpc>
              <a:spcBef>
                <a:spcPts val="500"/>
              </a:spcBef>
              <a:buFont typeface="Arial" panose="020B0604020202020204" pitchFamily="34" charset="0"/>
              <a:buChar char="•"/>
              <a:defRPr sz="960" b="0" i="0" kern="1200">
                <a:solidFill>
                  <a:schemeClr val="tx1"/>
                </a:solidFill>
                <a:latin typeface="Futura Next Book" panose="020B0502020204020303" pitchFamily="34" charset="77"/>
                <a:ea typeface="+mn-ea"/>
                <a:cs typeface="+mn-cs"/>
              </a:defRPr>
            </a:lvl4pPr>
            <a:lvl5pPr marL="2057328" indent="-228592" algn="l" defTabSz="914368" rtl="0" eaLnBrk="1" latinLnBrk="0" hangingPunct="1">
              <a:lnSpc>
                <a:spcPct val="90000"/>
              </a:lnSpc>
              <a:spcBef>
                <a:spcPts val="500"/>
              </a:spcBef>
              <a:buFont typeface="Arial" panose="020B0604020202020204" pitchFamily="34" charset="0"/>
              <a:buChar char="•"/>
              <a:defRPr sz="960" b="0" i="0" kern="1200">
                <a:solidFill>
                  <a:schemeClr val="tx1"/>
                </a:solidFill>
                <a:latin typeface="Futura Next Book" panose="020B0502020204020303" pitchFamily="34" charset="77"/>
                <a:ea typeface="+mn-ea"/>
                <a:cs typeface="+mn-cs"/>
              </a:defRPr>
            </a:lvl5pPr>
            <a:lvl6pPr marL="2514512"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96"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80"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64" indent="-228592" algn="l" defTabSz="91436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IN" sz="1600" b="1" dirty="0">
                <a:latin typeface="Futura Next Book"/>
              </a:rPr>
              <a:t>Workshops</a:t>
            </a:r>
            <a:r>
              <a:rPr lang="en-IN" sz="1600" dirty="0">
                <a:latin typeface="Futura Next Book"/>
              </a:rPr>
              <a:t> </a:t>
            </a:r>
            <a:endParaRPr lang="en-US" sz="1200" dirty="0"/>
          </a:p>
          <a:p>
            <a:pPr marL="0" indent="0">
              <a:lnSpc>
                <a:spcPct val="150000"/>
              </a:lnSpc>
              <a:buNone/>
            </a:pPr>
            <a:r>
              <a:rPr lang="en-IN" sz="1200" dirty="0">
                <a:latin typeface="Futura Next Book"/>
              </a:rPr>
              <a:t>It can be scaled, combined or otherwise adapted to be more effective or appropriate for specific UX challenges. </a:t>
            </a:r>
            <a:endParaRPr lang="en-US" sz="1200" dirty="0"/>
          </a:p>
          <a:p>
            <a:pPr marL="0" indent="0">
              <a:lnSpc>
                <a:spcPct val="150000"/>
              </a:lnSpc>
              <a:buNone/>
            </a:pPr>
            <a:r>
              <a:rPr lang="en-IN" sz="1200" dirty="0">
                <a:latin typeface="Futura Next Book"/>
              </a:rPr>
              <a:t>For example, you might host a discovery workshop that employs prioritization exercises in order to build consensus, or you might facilitate a design workshop that encompasses elements of critique in order to continue refining ideas after ideation.</a:t>
            </a:r>
            <a:endParaRPr lang="en-US" sz="1200" dirty="0"/>
          </a:p>
          <a:p>
            <a:pPr marL="227965" indent="-227965">
              <a:lnSpc>
                <a:spcPct val="150000"/>
              </a:lnSpc>
              <a:buFont typeface="Arial" panose="020B0604020202020204" pitchFamily="34" charset="0"/>
              <a:buNone/>
            </a:pPr>
            <a:endParaRPr lang="en-IN" sz="1400" dirty="0"/>
          </a:p>
          <a:p>
            <a:pPr marL="0" indent="0">
              <a:lnSpc>
                <a:spcPct val="150000"/>
              </a:lnSpc>
              <a:buFont typeface="Arial" panose="020B0604020202020204" pitchFamily="34" charset="0"/>
              <a:buNone/>
            </a:pPr>
            <a:endParaRPr lang="en-IN" dirty="0"/>
          </a:p>
        </p:txBody>
      </p:sp>
    </p:spTree>
    <p:extLst>
      <p:ext uri="{BB962C8B-B14F-4D97-AF65-F5344CB8AC3E}">
        <p14:creationId xmlns:p14="http://schemas.microsoft.com/office/powerpoint/2010/main" val="3717727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1F8B-D702-F8C8-12A3-FA89B11B7562}"/>
              </a:ext>
            </a:extLst>
          </p:cNvPr>
          <p:cNvSpPr>
            <a:spLocks noGrp="1"/>
          </p:cNvSpPr>
          <p:nvPr>
            <p:ph type="ctrTitle"/>
          </p:nvPr>
        </p:nvSpPr>
        <p:spPr/>
        <p:txBody>
          <a:bodyPr/>
          <a:lstStyle/>
          <a:p>
            <a:r>
              <a:rPr lang="en-US" dirty="0">
                <a:ea typeface="+mj-lt"/>
                <a:cs typeface="+mj-lt"/>
              </a:rPr>
              <a:t>Q&amp;A</a:t>
            </a:r>
            <a:endParaRPr lang="en-US" dirty="0"/>
          </a:p>
        </p:txBody>
      </p:sp>
      <p:sp>
        <p:nvSpPr>
          <p:cNvPr id="2" name="Slide Number Placeholder 1">
            <a:extLst>
              <a:ext uri="{FF2B5EF4-FFF2-40B4-BE49-F238E27FC236}">
                <a16:creationId xmlns:a16="http://schemas.microsoft.com/office/drawing/2014/main" id="{94C5331C-D32A-1579-D565-835FF0B91489}"/>
              </a:ext>
            </a:extLst>
          </p:cNvPr>
          <p:cNvSpPr>
            <a:spLocks noGrp="1"/>
          </p:cNvSpPr>
          <p:nvPr>
            <p:ph type="sldNum" sz="quarter" idx="10"/>
          </p:nvPr>
        </p:nvSpPr>
        <p:spPr/>
        <p:txBody>
          <a:bodyPr/>
          <a:lstStyle/>
          <a:p>
            <a:fld id="{58B792A5-9BAE-6942-BFE1-9FCDB51EA51E}" type="slidenum">
              <a:rPr lang="en-US" smtClean="0"/>
              <a:pPr/>
              <a:t>22</a:t>
            </a:fld>
            <a:endParaRPr lang="en-US" dirty="0"/>
          </a:p>
        </p:txBody>
      </p:sp>
    </p:spTree>
    <p:extLst>
      <p:ext uri="{BB962C8B-B14F-4D97-AF65-F5344CB8AC3E}">
        <p14:creationId xmlns:p14="http://schemas.microsoft.com/office/powerpoint/2010/main" val="1102696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5CF6C-CF0A-B24F-80AC-B9288919631B}"/>
              </a:ext>
            </a:extLst>
          </p:cNvPr>
          <p:cNvSpPr>
            <a:spLocks noGrp="1"/>
          </p:cNvSpPr>
          <p:nvPr>
            <p:ph type="sldNum" sz="quarter" idx="4"/>
          </p:nvPr>
        </p:nvSpPr>
        <p:spPr/>
        <p:txBody>
          <a:bodyPr/>
          <a:lstStyle/>
          <a:p>
            <a:fld id="{58B792A5-9BAE-6942-BFE1-9FCDB51EA51E}" type="slidenum">
              <a:rPr lang="en-US" smtClean="0"/>
              <a:pPr/>
              <a:t>23</a:t>
            </a:fld>
            <a:endParaRPr lang="en-US" dirty="0"/>
          </a:p>
        </p:txBody>
      </p:sp>
    </p:spTree>
    <p:extLst>
      <p:ext uri="{BB962C8B-B14F-4D97-AF65-F5344CB8AC3E}">
        <p14:creationId xmlns:p14="http://schemas.microsoft.com/office/powerpoint/2010/main" val="22431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C3D66DC-3758-699B-8A09-FED528B847D6}"/>
              </a:ext>
            </a:extLst>
          </p:cNvPr>
          <p:cNvSpPr>
            <a:spLocks noGrp="1"/>
          </p:cNvSpPr>
          <p:nvPr>
            <p:ph type="body" sz="quarter" idx="13"/>
          </p:nvPr>
        </p:nvSpPr>
        <p:spPr/>
        <p:txBody>
          <a:bodyPr vert="horz" lIns="0" tIns="0" rIns="0" bIns="0" rtlCol="0" anchor="t">
            <a:noAutofit/>
          </a:bodyPr>
          <a:lstStyle/>
          <a:p>
            <a:r>
              <a:rPr lang="en-IN" sz="1400" dirty="0">
                <a:latin typeface="Futura Next Book"/>
              </a:rPr>
              <a:t>Design Workshops: Requirements gathering</a:t>
            </a:r>
            <a:endParaRPr lang="en-IN" sz="1400" dirty="0"/>
          </a:p>
          <a:p>
            <a:endParaRPr lang="en-IN" sz="1400"/>
          </a:p>
        </p:txBody>
      </p:sp>
      <p:sp>
        <p:nvSpPr>
          <p:cNvPr id="2" name="TextBox 1">
            <a:extLst>
              <a:ext uri="{FF2B5EF4-FFF2-40B4-BE49-F238E27FC236}">
                <a16:creationId xmlns:a16="http://schemas.microsoft.com/office/drawing/2014/main" id="{39991EA9-DF5C-A654-B186-5FA667A72786}"/>
              </a:ext>
            </a:extLst>
          </p:cNvPr>
          <p:cNvSpPr txBox="1"/>
          <p:nvPr/>
        </p:nvSpPr>
        <p:spPr>
          <a:xfrm>
            <a:off x="1701578" y="945599"/>
            <a:ext cx="0" cy="0"/>
          </a:xfrm>
          <a:prstGeom prst="rect">
            <a:avLst/>
          </a:prstGeom>
        </p:spPr>
        <p:txBody>
          <a:bodyPr vert="horz" wrap="none" lIns="73160" tIns="36580" rIns="73160" bIns="36580" rtlCol="0" anchor="ctr">
            <a:normAutofit fontScale="25000" lnSpcReduction="20000"/>
          </a:bodyPr>
          <a:lstStyle/>
          <a:p>
            <a:pPr algn="l"/>
            <a:endParaRPr lang="en-US" sz="1280" dirty="0">
              <a:latin typeface="Futura Next Book" panose="020B0502020204020303" pitchFamily="34" charset="77"/>
            </a:endParaRPr>
          </a:p>
        </p:txBody>
      </p:sp>
      <p:sp>
        <p:nvSpPr>
          <p:cNvPr id="8" name="TextBox 7">
            <a:extLst>
              <a:ext uri="{FF2B5EF4-FFF2-40B4-BE49-F238E27FC236}">
                <a16:creationId xmlns:a16="http://schemas.microsoft.com/office/drawing/2014/main" id="{3863A1F9-A975-4F78-B4D9-77C487E7D3C6}"/>
              </a:ext>
            </a:extLst>
          </p:cNvPr>
          <p:cNvSpPr txBox="1"/>
          <p:nvPr/>
        </p:nvSpPr>
        <p:spPr>
          <a:xfrm>
            <a:off x="1096646" y="2107563"/>
            <a:ext cx="3499217" cy="2052945"/>
          </a:xfrm>
          <a:prstGeom prst="rect">
            <a:avLst/>
          </a:prstGeom>
          <a:noFill/>
        </p:spPr>
        <p:txBody>
          <a:bodyPr wrap="square" lIns="0" tIns="0" rIns="0" bIns="57606" rtlCol="0">
            <a:spAutoFit/>
          </a:bodyPr>
          <a:lstStyle/>
          <a:p>
            <a:pPr defTabSz="731611">
              <a:defRPr/>
            </a:pPr>
            <a:r>
              <a:rPr lang="en-US" sz="4321" spc="-80" dirty="0">
                <a:latin typeface="FUTURANEXT-MEDIUM" panose="020B0602020204020303" pitchFamily="34" charset="77"/>
              </a:rPr>
              <a:t>At the </a:t>
            </a:r>
          </a:p>
          <a:p>
            <a:pPr defTabSz="731611">
              <a:defRPr/>
            </a:pPr>
            <a:r>
              <a:rPr lang="en-US" sz="4321" spc="-80" dirty="0">
                <a:latin typeface="FUTURANEXT-MEDIUM" panose="020B0602020204020303" pitchFamily="34" charset="77"/>
              </a:rPr>
              <a:t>end of</a:t>
            </a:r>
          </a:p>
          <a:p>
            <a:pPr defTabSz="731611">
              <a:defRPr/>
            </a:pPr>
            <a:r>
              <a:rPr lang="en-US" sz="4321" spc="-80" dirty="0">
                <a:latin typeface="FUTURANEXT-MEDIUM" panose="020B0602020204020303" pitchFamily="34" charset="77"/>
              </a:rPr>
              <a:t>this session:</a:t>
            </a:r>
          </a:p>
        </p:txBody>
      </p:sp>
      <p:sp>
        <p:nvSpPr>
          <p:cNvPr id="9" name="Text Placeholder 4">
            <a:extLst>
              <a:ext uri="{FF2B5EF4-FFF2-40B4-BE49-F238E27FC236}">
                <a16:creationId xmlns:a16="http://schemas.microsoft.com/office/drawing/2014/main" id="{2A3735DB-0D94-41C2-8F02-66C8537EA6CB}"/>
              </a:ext>
            </a:extLst>
          </p:cNvPr>
          <p:cNvSpPr txBox="1">
            <a:spLocks/>
          </p:cNvSpPr>
          <p:nvPr/>
        </p:nvSpPr>
        <p:spPr>
          <a:xfrm>
            <a:off x="7035873" y="1236330"/>
            <a:ext cx="4497436" cy="4435594"/>
          </a:xfrm>
          <a:prstGeom prst="rect">
            <a:avLst/>
          </a:prstGeom>
        </p:spPr>
        <p:txBody>
          <a:bodyPr vert="horz" lIns="0" tIns="0" rIns="0" bIns="0" numCol="1" spcCol="384048" rtlCol="0" anchor="ctr">
            <a:noAutofit/>
          </a:bodyPr>
          <a:lstStyle>
            <a:defPPr>
              <a:defRPr lang="en-US"/>
            </a:defPPr>
            <a:lvl1pPr indent="0">
              <a:lnSpc>
                <a:spcPct val="150000"/>
              </a:lnSpc>
              <a:spcBef>
                <a:spcPts val="0"/>
              </a:spcBef>
              <a:buClr>
                <a:schemeClr val="accent2"/>
              </a:buClr>
              <a:buFontTx/>
              <a:buNone/>
              <a:defRPr sz="1100">
                <a:latin typeface="Futura Next Book" panose="020B0502020204020303" pitchFamily="34" charset="77"/>
              </a:defRPr>
            </a:lvl1pPr>
            <a:lvl2pPr marL="171450" indent="-165100">
              <a:lnSpc>
                <a:spcPts val="2200"/>
              </a:lnSpc>
              <a:spcBef>
                <a:spcPts val="0"/>
              </a:spcBef>
              <a:buFont typeface="Arial" panose="020B0604020202020204" pitchFamily="34" charset="0"/>
              <a:buChar char="•"/>
              <a:tabLst/>
              <a:defRPr sz="1400"/>
            </a:lvl2pPr>
            <a:lvl3pPr marL="342900" indent="-171450">
              <a:lnSpc>
                <a:spcPts val="2200"/>
              </a:lnSpc>
              <a:spcBef>
                <a:spcPts val="0"/>
              </a:spcBef>
              <a:buFont typeface="Arial" panose="020B0604020202020204" pitchFamily="34" charset="0"/>
              <a:buChar char="•"/>
              <a:tabLst/>
              <a:defRPr sz="1400"/>
            </a:lvl3pPr>
            <a:lvl4pPr marL="514350" indent="-171450">
              <a:lnSpc>
                <a:spcPts val="2200"/>
              </a:lnSpc>
              <a:spcBef>
                <a:spcPts val="0"/>
              </a:spcBef>
              <a:buFont typeface="Arial" panose="020B0604020202020204" pitchFamily="34" charset="0"/>
              <a:buChar char="•"/>
              <a:tabLst/>
              <a:defRPr sz="1400"/>
            </a:lvl4pPr>
            <a:lvl5pPr marL="685800" indent="-171450">
              <a:lnSpc>
                <a:spcPts val="2200"/>
              </a:lnSpc>
              <a:spcBef>
                <a:spcPts val="0"/>
              </a:spcBef>
              <a:buFont typeface="Arial" panose="020B0604020202020204" pitchFamily="34" charset="0"/>
              <a:buChar char="•"/>
              <a:tabLst/>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137160" indent="-137160">
              <a:lnSpc>
                <a:spcPct val="120000"/>
              </a:lnSpc>
              <a:spcBef>
                <a:spcPts val="320"/>
              </a:spcBef>
              <a:spcAft>
                <a:spcPts val="320"/>
              </a:spcAft>
              <a:buClr>
                <a:srgbClr val="079FFF"/>
              </a:buClr>
              <a:buFont typeface="Arial" panose="020B0604020202020204" pitchFamily="34" charset="0"/>
              <a:buChar char="•"/>
              <a:defRPr/>
            </a:pPr>
            <a:r>
              <a:rPr lang="en-IN" sz="1250">
                <a:latin typeface="Futura Next Book"/>
              </a:rPr>
              <a:t>Know what is requirement gathering</a:t>
            </a:r>
            <a:endParaRPr lang="en-IN" sz="1250" dirty="0"/>
          </a:p>
          <a:p>
            <a:pPr marL="137160" indent="-137160">
              <a:lnSpc>
                <a:spcPct val="120000"/>
              </a:lnSpc>
              <a:spcBef>
                <a:spcPts val="320"/>
              </a:spcBef>
              <a:spcAft>
                <a:spcPts val="320"/>
              </a:spcAft>
              <a:buClr>
                <a:srgbClr val="079FFF"/>
              </a:buClr>
              <a:buFont typeface="Arial" panose="020B0604020202020204" pitchFamily="34" charset="0"/>
              <a:buChar char="•"/>
              <a:defRPr/>
            </a:pPr>
            <a:r>
              <a:rPr lang="en-IN" sz="1250">
                <a:latin typeface="Futura Next Book"/>
              </a:rPr>
              <a:t>When and how to gather requirements</a:t>
            </a:r>
          </a:p>
          <a:p>
            <a:pPr marL="137160" indent="-137160">
              <a:lnSpc>
                <a:spcPct val="120000"/>
              </a:lnSpc>
              <a:spcBef>
                <a:spcPts val="320"/>
              </a:spcBef>
              <a:spcAft>
                <a:spcPts val="320"/>
              </a:spcAft>
              <a:buClr>
                <a:srgbClr val="079FFF"/>
              </a:buClr>
              <a:buFont typeface="Arial" panose="020B0604020202020204" pitchFamily="34" charset="0"/>
              <a:buChar char="•"/>
              <a:defRPr/>
            </a:pPr>
            <a:r>
              <a:rPr lang="en-IN" sz="1250">
                <a:latin typeface="Futura Next Book"/>
              </a:rPr>
              <a:t>Get to know the different types of workshops</a:t>
            </a:r>
          </a:p>
          <a:p>
            <a:pPr marL="137160" indent="-137160">
              <a:lnSpc>
                <a:spcPct val="120000"/>
              </a:lnSpc>
              <a:spcBef>
                <a:spcPts val="320"/>
              </a:spcBef>
              <a:spcAft>
                <a:spcPts val="320"/>
              </a:spcAft>
              <a:buClr>
                <a:srgbClr val="079FFF"/>
              </a:buClr>
              <a:buFont typeface="Arial" panose="020B0604020202020204" pitchFamily="34" charset="0"/>
              <a:buChar char="•"/>
              <a:defRPr/>
            </a:pPr>
            <a:r>
              <a:rPr lang="en-IN" sz="1250">
                <a:latin typeface="Futura Next Book"/>
              </a:rPr>
              <a:t>Best practices to conduct a workshop</a:t>
            </a:r>
          </a:p>
          <a:p>
            <a:pPr marL="137160" indent="-137160">
              <a:lnSpc>
                <a:spcPct val="120000"/>
              </a:lnSpc>
              <a:spcBef>
                <a:spcPts val="320"/>
              </a:spcBef>
              <a:spcAft>
                <a:spcPts val="320"/>
              </a:spcAft>
              <a:buClr>
                <a:srgbClr val="079FFF"/>
              </a:buClr>
              <a:buFont typeface="Arial" panose="020B0604020202020204" pitchFamily="34" charset="0"/>
              <a:buChar char="•"/>
              <a:defRPr/>
            </a:pPr>
            <a:endParaRPr lang="en-IN" sz="1250" dirty="0">
              <a:latin typeface="Futura Next Book"/>
            </a:endParaRPr>
          </a:p>
          <a:p>
            <a:pPr marL="137160" indent="-137160">
              <a:lnSpc>
                <a:spcPct val="120000"/>
              </a:lnSpc>
              <a:spcBef>
                <a:spcPts val="320"/>
              </a:spcBef>
              <a:spcAft>
                <a:spcPts val="320"/>
              </a:spcAft>
              <a:buClr>
                <a:srgbClr val="079FFF"/>
              </a:buClr>
              <a:buFont typeface="Arial" panose="020B0604020202020204" pitchFamily="34" charset="0"/>
              <a:buChar char="•"/>
              <a:defRPr/>
            </a:pPr>
            <a:endParaRPr lang="en-IN" sz="1250" dirty="0">
              <a:latin typeface="Futura Next Book"/>
            </a:endParaRPr>
          </a:p>
          <a:p>
            <a:pPr marL="137160" indent="-137160">
              <a:lnSpc>
                <a:spcPct val="120000"/>
              </a:lnSpc>
              <a:spcBef>
                <a:spcPts val="320"/>
              </a:spcBef>
              <a:spcAft>
                <a:spcPts val="320"/>
              </a:spcAft>
              <a:buClr>
                <a:srgbClr val="079FFF"/>
              </a:buClr>
              <a:buFont typeface="Arial" panose="020B0604020202020204" pitchFamily="34" charset="0"/>
              <a:buChar char="•"/>
              <a:defRPr/>
            </a:pPr>
            <a:endParaRPr lang="en-IN" sz="1250" dirty="0">
              <a:latin typeface="Futura Next Book"/>
            </a:endParaRPr>
          </a:p>
        </p:txBody>
      </p:sp>
    </p:spTree>
    <p:extLst>
      <p:ext uri="{BB962C8B-B14F-4D97-AF65-F5344CB8AC3E}">
        <p14:creationId xmlns:p14="http://schemas.microsoft.com/office/powerpoint/2010/main" val="382047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1919"/>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01F8B-D702-F8C8-12A3-FA89B11B7562}"/>
              </a:ext>
            </a:extLst>
          </p:cNvPr>
          <p:cNvSpPr>
            <a:spLocks noGrp="1"/>
          </p:cNvSpPr>
          <p:nvPr>
            <p:ph type="ctrTitle"/>
          </p:nvPr>
        </p:nvSpPr>
        <p:spPr/>
        <p:txBody>
          <a:bodyPr/>
          <a:lstStyle/>
          <a:p>
            <a:r>
              <a:rPr lang="en-US" dirty="0">
                <a:ea typeface="+mj-lt"/>
                <a:cs typeface="+mj-lt"/>
              </a:rPr>
              <a:t>Let’s plan a tour!</a:t>
            </a:r>
            <a:endParaRPr lang="en-US" dirty="0"/>
          </a:p>
        </p:txBody>
      </p:sp>
      <p:sp>
        <p:nvSpPr>
          <p:cNvPr id="2" name="Slide Number Placeholder 1">
            <a:extLst>
              <a:ext uri="{FF2B5EF4-FFF2-40B4-BE49-F238E27FC236}">
                <a16:creationId xmlns:a16="http://schemas.microsoft.com/office/drawing/2014/main" id="{94C5331C-D32A-1579-D565-835FF0B91489}"/>
              </a:ext>
            </a:extLst>
          </p:cNvPr>
          <p:cNvSpPr>
            <a:spLocks noGrp="1"/>
          </p:cNvSpPr>
          <p:nvPr>
            <p:ph type="sldNum" sz="quarter" idx="10"/>
          </p:nvPr>
        </p:nvSpPr>
        <p:spPr/>
        <p:txBody>
          <a:bodyPr/>
          <a:lstStyle/>
          <a:p>
            <a:fld id="{58B792A5-9BAE-6942-BFE1-9FCDB51EA51E}" type="slidenum">
              <a:rPr lang="en-US" smtClean="0"/>
              <a:pPr/>
              <a:t>4</a:t>
            </a:fld>
            <a:endParaRPr lang="en-US" dirty="0"/>
          </a:p>
        </p:txBody>
      </p:sp>
    </p:spTree>
    <p:extLst>
      <p:ext uri="{BB962C8B-B14F-4D97-AF65-F5344CB8AC3E}">
        <p14:creationId xmlns:p14="http://schemas.microsoft.com/office/powerpoint/2010/main" val="19304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10F5B9-8434-3989-29BE-BACD1A81D90C}"/>
              </a:ext>
            </a:extLst>
          </p:cNvPr>
          <p:cNvSpPr>
            <a:spLocks noGrp="1"/>
          </p:cNvSpPr>
          <p:nvPr>
            <p:ph type="title"/>
          </p:nvPr>
        </p:nvSpPr>
        <p:spPr/>
        <p:txBody>
          <a:bodyPr/>
          <a:lstStyle/>
          <a:p>
            <a:r>
              <a:rPr lang="en-IN" sz="2850" dirty="0">
                <a:latin typeface="Futura Next Book"/>
              </a:rPr>
              <a:t>Why do we need to gather requirements?</a:t>
            </a:r>
            <a:endParaRPr lang="en-US" dirty="0"/>
          </a:p>
        </p:txBody>
      </p:sp>
      <p:sp>
        <p:nvSpPr>
          <p:cNvPr id="12" name="Content Placeholder 11">
            <a:extLst>
              <a:ext uri="{FF2B5EF4-FFF2-40B4-BE49-F238E27FC236}">
                <a16:creationId xmlns:a16="http://schemas.microsoft.com/office/drawing/2014/main" id="{C77DE8E4-86A3-4A68-2085-FCBD46BAFBD9}"/>
              </a:ext>
            </a:extLst>
          </p:cNvPr>
          <p:cNvSpPr>
            <a:spLocks noGrp="1"/>
          </p:cNvSpPr>
          <p:nvPr>
            <p:ph idx="1"/>
          </p:nvPr>
        </p:nvSpPr>
        <p:spPr>
          <a:xfrm>
            <a:off x="838199" y="1807423"/>
            <a:ext cx="5257802" cy="4088537"/>
          </a:xfrm>
        </p:spPr>
        <p:txBody>
          <a:bodyPr vert="horz" lIns="91440" tIns="45720" rIns="91440" bIns="45720" rtlCol="0" anchor="t">
            <a:normAutofit/>
          </a:bodyPr>
          <a:lstStyle/>
          <a:p>
            <a:pPr marL="227965" indent="-227965">
              <a:lnSpc>
                <a:spcPct val="100000"/>
              </a:lnSpc>
            </a:pPr>
            <a:r>
              <a:rPr lang="en-IN" sz="1400" dirty="0">
                <a:latin typeface="Futura Next Book"/>
              </a:rPr>
              <a:t>Understand users and their needs. </a:t>
            </a:r>
            <a:endParaRPr lang="en-US" dirty="0">
              <a:highlight>
                <a:srgbClr val="FFFF00"/>
              </a:highlight>
            </a:endParaRPr>
          </a:p>
          <a:p>
            <a:pPr marL="227965" indent="-227965">
              <a:lnSpc>
                <a:spcPct val="150000"/>
              </a:lnSpc>
            </a:pPr>
            <a:r>
              <a:rPr lang="en-IN" sz="1400" dirty="0">
                <a:latin typeface="Futura Next Book"/>
              </a:rPr>
              <a:t>Set project goals and objectives</a:t>
            </a:r>
            <a:endParaRPr lang="en-US" sz="1400" dirty="0"/>
          </a:p>
          <a:p>
            <a:pPr marL="227965" indent="-227965">
              <a:lnSpc>
                <a:spcPct val="100000"/>
              </a:lnSpc>
            </a:pPr>
            <a:r>
              <a:rPr lang="en-IN" sz="1400" dirty="0">
                <a:latin typeface="Futura Next Book"/>
              </a:rPr>
              <a:t>Understand business goals from a stakeholder’s point of view and align these goals with those of users</a:t>
            </a:r>
            <a:endParaRPr lang="en-US" sz="1400" dirty="0"/>
          </a:p>
          <a:p>
            <a:pPr marL="227965" indent="-227965">
              <a:lnSpc>
                <a:spcPct val="150000"/>
              </a:lnSpc>
            </a:pPr>
            <a:r>
              <a:rPr lang="en-IN" sz="1400" dirty="0">
                <a:latin typeface="Futura Next Book"/>
              </a:rPr>
              <a:t>Eliminate ambiguity and misunderstanding</a:t>
            </a:r>
            <a:endParaRPr lang="en-US" sz="1400" dirty="0"/>
          </a:p>
          <a:p>
            <a:pPr marL="227965" indent="-227965">
              <a:lnSpc>
                <a:spcPct val="150000"/>
              </a:lnSpc>
            </a:pPr>
            <a:r>
              <a:rPr lang="en-IN" sz="1400" dirty="0">
                <a:latin typeface="Futura Next Book"/>
              </a:rPr>
              <a:t>Understand direction and scope of the project</a:t>
            </a:r>
            <a:endParaRPr lang="en-IN" sz="1400" dirty="0"/>
          </a:p>
          <a:p>
            <a:pPr marL="0" indent="0">
              <a:lnSpc>
                <a:spcPct val="150000"/>
              </a:lnSpc>
              <a:buNone/>
            </a:pPr>
            <a:endParaRPr lang="en-US" dirty="0"/>
          </a:p>
        </p:txBody>
      </p:sp>
      <p:sp>
        <p:nvSpPr>
          <p:cNvPr id="6" name="Text Placeholder 5">
            <a:extLst>
              <a:ext uri="{FF2B5EF4-FFF2-40B4-BE49-F238E27FC236}">
                <a16:creationId xmlns:a16="http://schemas.microsoft.com/office/drawing/2014/main" id="{1C5EA385-0491-9BD1-93BE-AB0D7CC8EF42}"/>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dirty="0"/>
          </a:p>
        </p:txBody>
      </p:sp>
      <p:sp>
        <p:nvSpPr>
          <p:cNvPr id="14" name="TextBox 13">
            <a:extLst>
              <a:ext uri="{FF2B5EF4-FFF2-40B4-BE49-F238E27FC236}">
                <a16:creationId xmlns:a16="http://schemas.microsoft.com/office/drawing/2014/main" id="{42FFAD68-6EE4-ABBB-BCAB-6B0200B1FD07}"/>
              </a:ext>
            </a:extLst>
          </p:cNvPr>
          <p:cNvSpPr txBox="1"/>
          <p:nvPr/>
        </p:nvSpPr>
        <p:spPr>
          <a:xfrm>
            <a:off x="4052550" y="3403433"/>
            <a:ext cx="0" cy="0"/>
          </a:xfrm>
          <a:prstGeom prst="rect">
            <a:avLst/>
          </a:prstGeom>
        </p:spPr>
        <p:txBody>
          <a:bodyPr vert="horz" wrap="none" lIns="73160" tIns="36580" rIns="73160" bIns="36580" rtlCol="0" anchor="ctr">
            <a:normAutofit fontScale="25000" lnSpcReduction="20000"/>
          </a:bodyPr>
          <a:lstStyle/>
          <a:p>
            <a:pPr algn="l"/>
            <a:endParaRPr lang="en-US" sz="1280" dirty="0">
              <a:latin typeface="Futura Next Book" panose="020B0502020204020303" pitchFamily="34" charset="77"/>
            </a:endParaRPr>
          </a:p>
        </p:txBody>
      </p:sp>
      <p:pic>
        <p:nvPicPr>
          <p:cNvPr id="4" name="Picture 4" descr="A picture containing timeline&#10;&#10;Description automatically generated">
            <a:extLst>
              <a:ext uri="{FF2B5EF4-FFF2-40B4-BE49-F238E27FC236}">
                <a16:creationId xmlns:a16="http://schemas.microsoft.com/office/drawing/2014/main" id="{8A16106B-BE1B-8565-5EDA-AFFC72DF670B}"/>
              </a:ext>
            </a:extLst>
          </p:cNvPr>
          <p:cNvPicPr>
            <a:picLocks noChangeAspect="1"/>
          </p:cNvPicPr>
          <p:nvPr/>
        </p:nvPicPr>
        <p:blipFill>
          <a:blip r:embed="rId4"/>
          <a:stretch>
            <a:fillRect/>
          </a:stretch>
        </p:blipFill>
        <p:spPr>
          <a:xfrm>
            <a:off x="6386945" y="1807939"/>
            <a:ext cx="5367413" cy="4028572"/>
          </a:xfrm>
          <a:prstGeom prst="rect">
            <a:avLst/>
          </a:prstGeom>
        </p:spPr>
      </p:pic>
    </p:spTree>
    <p:extLst>
      <p:ext uri="{BB962C8B-B14F-4D97-AF65-F5344CB8AC3E}">
        <p14:creationId xmlns:p14="http://schemas.microsoft.com/office/powerpoint/2010/main" val="3162139585"/>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10F5B9-8434-3989-29BE-BACD1A81D90C}"/>
              </a:ext>
            </a:extLst>
          </p:cNvPr>
          <p:cNvSpPr>
            <a:spLocks noGrp="1"/>
          </p:cNvSpPr>
          <p:nvPr>
            <p:ph type="title"/>
          </p:nvPr>
        </p:nvSpPr>
        <p:spPr/>
        <p:txBody>
          <a:bodyPr/>
          <a:lstStyle/>
          <a:p>
            <a:r>
              <a:rPr lang="en-IN" sz="2850" dirty="0">
                <a:latin typeface="Futura Next Book"/>
              </a:rPr>
              <a:t>When do we gather requirements?</a:t>
            </a:r>
            <a:endParaRPr lang="en-IN" sz="2850" dirty="0">
              <a:solidFill>
                <a:srgbClr val="C00000"/>
              </a:solidFill>
            </a:endParaRPr>
          </a:p>
        </p:txBody>
      </p:sp>
      <p:sp>
        <p:nvSpPr>
          <p:cNvPr id="6" name="Text Placeholder 5">
            <a:extLst>
              <a:ext uri="{FF2B5EF4-FFF2-40B4-BE49-F238E27FC236}">
                <a16:creationId xmlns:a16="http://schemas.microsoft.com/office/drawing/2014/main" id="{1C5EA385-0491-9BD1-93BE-AB0D7CC8EF42}"/>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dirty="0"/>
          </a:p>
        </p:txBody>
      </p:sp>
      <p:sp>
        <p:nvSpPr>
          <p:cNvPr id="14" name="TextBox 13">
            <a:extLst>
              <a:ext uri="{FF2B5EF4-FFF2-40B4-BE49-F238E27FC236}">
                <a16:creationId xmlns:a16="http://schemas.microsoft.com/office/drawing/2014/main" id="{42FFAD68-6EE4-ABBB-BCAB-6B0200B1FD07}"/>
              </a:ext>
            </a:extLst>
          </p:cNvPr>
          <p:cNvSpPr txBox="1"/>
          <p:nvPr/>
        </p:nvSpPr>
        <p:spPr>
          <a:xfrm>
            <a:off x="4052550" y="3403433"/>
            <a:ext cx="0" cy="0"/>
          </a:xfrm>
          <a:prstGeom prst="rect">
            <a:avLst/>
          </a:prstGeom>
        </p:spPr>
        <p:txBody>
          <a:bodyPr vert="horz" wrap="none" lIns="73160" tIns="36580" rIns="73160" bIns="36580" rtlCol="0" anchor="ctr">
            <a:normAutofit fontScale="25000" lnSpcReduction="20000"/>
          </a:bodyPr>
          <a:lstStyle/>
          <a:p>
            <a:pPr algn="l"/>
            <a:endParaRPr lang="en-US" sz="1280" dirty="0">
              <a:latin typeface="Futura Next Book" panose="020B0502020204020303" pitchFamily="34" charset="77"/>
            </a:endParaRPr>
          </a:p>
        </p:txBody>
      </p:sp>
      <p:pic>
        <p:nvPicPr>
          <p:cNvPr id="4" name="Picture 4" descr="Timeline&#10;&#10;Description automatically generated">
            <a:extLst>
              <a:ext uri="{FF2B5EF4-FFF2-40B4-BE49-F238E27FC236}">
                <a16:creationId xmlns:a16="http://schemas.microsoft.com/office/drawing/2014/main" id="{A9D4B812-442C-5B9A-112F-B396C23BF888}"/>
              </a:ext>
            </a:extLst>
          </p:cNvPr>
          <p:cNvPicPr>
            <a:picLocks noChangeAspect="1"/>
          </p:cNvPicPr>
          <p:nvPr/>
        </p:nvPicPr>
        <p:blipFill>
          <a:blip r:embed="rId4"/>
          <a:stretch>
            <a:fillRect/>
          </a:stretch>
        </p:blipFill>
        <p:spPr>
          <a:xfrm>
            <a:off x="836978" y="1973954"/>
            <a:ext cx="10591391" cy="3672092"/>
          </a:xfrm>
          <a:prstGeom prst="rect">
            <a:avLst/>
          </a:prstGeom>
        </p:spPr>
      </p:pic>
    </p:spTree>
    <p:extLst>
      <p:ext uri="{BB962C8B-B14F-4D97-AF65-F5344CB8AC3E}">
        <p14:creationId xmlns:p14="http://schemas.microsoft.com/office/powerpoint/2010/main" val="2505985105"/>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D047475-D5A0-8E18-5A33-A5B1EC82DBA6}"/>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sz="1400" dirty="0">
              <a:latin typeface="Futura Next Book"/>
            </a:endParaRPr>
          </a:p>
          <a:p>
            <a:endParaRPr lang="en-US" sz="1400" dirty="0"/>
          </a:p>
          <a:p>
            <a:endParaRPr lang="en-US" dirty="0"/>
          </a:p>
        </p:txBody>
      </p:sp>
      <p:sp>
        <p:nvSpPr>
          <p:cNvPr id="14" name="Rectangle 13">
            <a:extLst>
              <a:ext uri="{FF2B5EF4-FFF2-40B4-BE49-F238E27FC236}">
                <a16:creationId xmlns:a16="http://schemas.microsoft.com/office/drawing/2014/main" id="{DEEA9BAF-D568-CC17-A9FC-B0F1C01207D5}"/>
              </a:ext>
            </a:extLst>
          </p:cNvPr>
          <p:cNvSpPr/>
          <p:nvPr/>
        </p:nvSpPr>
        <p:spPr>
          <a:xfrm>
            <a:off x="906247" y="1743941"/>
            <a:ext cx="3238751" cy="4021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 dirty="0"/>
          </a:p>
        </p:txBody>
      </p:sp>
      <p:sp>
        <p:nvSpPr>
          <p:cNvPr id="2" name="TextBox 1">
            <a:extLst>
              <a:ext uri="{FF2B5EF4-FFF2-40B4-BE49-F238E27FC236}">
                <a16:creationId xmlns:a16="http://schemas.microsoft.com/office/drawing/2014/main" id="{FC6919A9-D60A-67BA-3A0A-6FF90E7B6F6B}"/>
              </a:ext>
            </a:extLst>
          </p:cNvPr>
          <p:cNvSpPr txBox="1"/>
          <p:nvPr/>
        </p:nvSpPr>
        <p:spPr>
          <a:xfrm>
            <a:off x="1226956" y="2885567"/>
            <a:ext cx="2597578" cy="1754648"/>
          </a:xfrm>
          <a:prstGeom prst="rect">
            <a:avLst/>
          </a:prstGeom>
          <a:noFill/>
        </p:spPr>
        <p:txBody>
          <a:bodyPr wrap="square" lIns="91440" tIns="45720" rIns="91440" bIns="45720" anchor="t">
            <a:spAutoFit/>
          </a:bodyPr>
          <a:lstStyle/>
          <a:p>
            <a:pPr>
              <a:lnSpc>
                <a:spcPct val="120000"/>
              </a:lnSpc>
            </a:pPr>
            <a:r>
              <a:rPr lang="en-IN" sz="1250" dirty="0">
                <a:latin typeface="Futura Next Book"/>
              </a:rPr>
              <a:t>User requirements</a:t>
            </a:r>
            <a:endParaRPr lang="en-US" dirty="0"/>
          </a:p>
          <a:p>
            <a:pPr>
              <a:lnSpc>
                <a:spcPct val="120000"/>
              </a:lnSpc>
            </a:pPr>
            <a:endParaRPr lang="en-IN" sz="960" dirty="0">
              <a:solidFill>
                <a:schemeClr val="tx1">
                  <a:lumMod val="65000"/>
                  <a:lumOff val="35000"/>
                </a:schemeClr>
              </a:solidFill>
              <a:latin typeface="Futura Next Book" panose="020B0502020204020303" pitchFamily="34" charset="77"/>
            </a:endParaRPr>
          </a:p>
          <a:p>
            <a:pPr marL="285750" indent="-285750">
              <a:buFont typeface="Arial"/>
              <a:buChar char="•"/>
            </a:pPr>
            <a:r>
              <a:rPr lang="en-IN" sz="1200" dirty="0">
                <a:ea typeface="Calibri"/>
                <a:cs typeface="Calibri"/>
              </a:rPr>
              <a:t>Identify primary users</a:t>
            </a:r>
          </a:p>
          <a:p>
            <a:pPr marL="285750" indent="-285750">
              <a:buFont typeface="Arial"/>
              <a:buChar char="•"/>
            </a:pPr>
            <a:r>
              <a:rPr lang="en-IN" sz="1200" dirty="0">
                <a:ea typeface="Calibri"/>
                <a:cs typeface="Calibri"/>
              </a:rPr>
              <a:t>User demography</a:t>
            </a:r>
          </a:p>
          <a:p>
            <a:pPr marL="285750" indent="-285750">
              <a:buFont typeface="Arial"/>
              <a:buChar char="•"/>
            </a:pPr>
            <a:r>
              <a:rPr lang="en-IN" sz="1200" dirty="0">
                <a:ea typeface="Calibri"/>
                <a:cs typeface="Calibri"/>
              </a:rPr>
              <a:t>Satisfaction with product</a:t>
            </a:r>
          </a:p>
          <a:p>
            <a:pPr marL="285750" indent="-285750">
              <a:buFont typeface="Arial"/>
              <a:buChar char="•"/>
            </a:pPr>
            <a:r>
              <a:rPr lang="en-IN" sz="1200" dirty="0">
                <a:ea typeface="Calibri"/>
                <a:cs typeface="Calibri"/>
              </a:rPr>
              <a:t>User goals</a:t>
            </a:r>
          </a:p>
          <a:p>
            <a:pPr marL="285750" indent="-285750">
              <a:buFont typeface="Arial"/>
              <a:buChar char="•"/>
            </a:pPr>
            <a:endParaRPr lang="en-IN" sz="1200" dirty="0">
              <a:ea typeface="Calibri"/>
              <a:cs typeface="Calibri"/>
            </a:endParaRPr>
          </a:p>
          <a:p>
            <a:pPr marL="285750" indent="-285750">
              <a:buFont typeface="Arial"/>
              <a:buChar char="•"/>
            </a:pPr>
            <a:endParaRPr lang="en-IN" sz="1200" dirty="0">
              <a:ea typeface="Calibri"/>
              <a:cs typeface="Calibri"/>
            </a:endParaRPr>
          </a:p>
          <a:p>
            <a:pPr marL="285750" indent="-285750">
              <a:buFont typeface="Arial"/>
              <a:buChar char="•"/>
            </a:pPr>
            <a:endParaRPr lang="en-IN" sz="950" dirty="0">
              <a:ea typeface="Calibri"/>
              <a:cs typeface="Calibri"/>
            </a:endParaRPr>
          </a:p>
        </p:txBody>
      </p:sp>
      <p:sp>
        <p:nvSpPr>
          <p:cNvPr id="5" name="TextBox 4">
            <a:extLst>
              <a:ext uri="{FF2B5EF4-FFF2-40B4-BE49-F238E27FC236}">
                <a16:creationId xmlns:a16="http://schemas.microsoft.com/office/drawing/2014/main" id="{B13D9854-1789-3842-7F42-0AE6AC640DB6}"/>
              </a:ext>
            </a:extLst>
          </p:cNvPr>
          <p:cNvSpPr txBox="1"/>
          <p:nvPr/>
        </p:nvSpPr>
        <p:spPr>
          <a:xfrm>
            <a:off x="1225876" y="4390455"/>
            <a:ext cx="2597578" cy="831318"/>
          </a:xfrm>
          <a:prstGeom prst="rect">
            <a:avLst/>
          </a:prstGeom>
          <a:noFill/>
        </p:spPr>
        <p:txBody>
          <a:bodyPr wrap="square" lIns="91440" tIns="45720" rIns="91440" bIns="45720" anchor="t">
            <a:spAutoFit/>
          </a:bodyPr>
          <a:lstStyle/>
          <a:p>
            <a:r>
              <a:rPr lang="en-IN" sz="1250" dirty="0">
                <a:latin typeface="Futura Next Book"/>
              </a:rPr>
              <a:t>Who takes responsibility?</a:t>
            </a:r>
          </a:p>
          <a:p>
            <a:pPr>
              <a:lnSpc>
                <a:spcPct val="120000"/>
              </a:lnSpc>
            </a:pPr>
            <a:endParaRPr lang="en-IN" sz="960" dirty="0">
              <a:solidFill>
                <a:srgbClr val="595959"/>
              </a:solidFill>
              <a:latin typeface="Futura Next Book" panose="020B0502020204020303" pitchFamily="34" charset="77"/>
            </a:endParaRPr>
          </a:p>
          <a:p>
            <a:pPr marL="285750" indent="-285750">
              <a:buFont typeface="Arial"/>
              <a:buChar char="•"/>
            </a:pPr>
            <a:r>
              <a:rPr lang="en-IN" sz="1200" dirty="0">
                <a:ea typeface="+mn-lt"/>
                <a:cs typeface="+mn-lt"/>
              </a:rPr>
              <a:t>UX leads or designers</a:t>
            </a:r>
            <a:endParaRPr lang="en-IN" sz="1200" dirty="0">
              <a:ea typeface="Calibri"/>
              <a:cs typeface="Calibri"/>
            </a:endParaRPr>
          </a:p>
          <a:p>
            <a:pPr marL="285750" indent="-285750">
              <a:buFont typeface="Arial"/>
              <a:buChar char="•"/>
            </a:pPr>
            <a:r>
              <a:rPr lang="en-IN" sz="1200" dirty="0">
                <a:ea typeface="Calibri"/>
                <a:cs typeface="Calibri"/>
              </a:rPr>
              <a:t>Researcher</a:t>
            </a:r>
          </a:p>
        </p:txBody>
      </p:sp>
      <p:sp>
        <p:nvSpPr>
          <p:cNvPr id="11" name="Title 2">
            <a:extLst>
              <a:ext uri="{FF2B5EF4-FFF2-40B4-BE49-F238E27FC236}">
                <a16:creationId xmlns:a16="http://schemas.microsoft.com/office/drawing/2014/main" id="{F9767DB7-55D3-DCC6-430E-78BF22FC280F}"/>
              </a:ext>
            </a:extLst>
          </p:cNvPr>
          <p:cNvSpPr txBox="1">
            <a:spLocks/>
          </p:cNvSpPr>
          <p:nvPr/>
        </p:nvSpPr>
        <p:spPr>
          <a:xfrm>
            <a:off x="838198" y="756319"/>
            <a:ext cx="10515600" cy="805642"/>
          </a:xfrm>
          <a:prstGeom prst="rect">
            <a:avLst/>
          </a:prstGeom>
        </p:spPr>
        <p:txBody>
          <a:bodyPr vert="horz" lIns="91440" tIns="45720" rIns="91440" bIns="45720" rtlCol="0" anchor="ctr">
            <a:normAutofit/>
          </a:bodyPr>
          <a:lstStyle>
            <a:lvl1pPr algn="l" defTabSz="914368" rtl="0" eaLnBrk="1" latinLnBrk="0" hangingPunct="1">
              <a:lnSpc>
                <a:spcPct val="90000"/>
              </a:lnSpc>
              <a:spcBef>
                <a:spcPct val="0"/>
              </a:spcBef>
              <a:buNone/>
              <a:defRPr sz="2880" b="0" i="0" u="sng" kern="1200">
                <a:solidFill>
                  <a:schemeClr val="tx1"/>
                </a:solidFill>
                <a:latin typeface="Futura Next Book" panose="020B0502020204020303" pitchFamily="34" charset="77"/>
                <a:ea typeface="+mj-ea"/>
                <a:cs typeface="+mj-cs"/>
              </a:defRPr>
            </a:lvl1pPr>
          </a:lstStyle>
          <a:p>
            <a:endParaRPr lang="en-IN" sz="2850" dirty="0"/>
          </a:p>
        </p:txBody>
      </p:sp>
      <p:sp>
        <p:nvSpPr>
          <p:cNvPr id="16" name="Title 15">
            <a:extLst>
              <a:ext uri="{FF2B5EF4-FFF2-40B4-BE49-F238E27FC236}">
                <a16:creationId xmlns:a16="http://schemas.microsoft.com/office/drawing/2014/main" id="{3BBEF807-701B-EB62-E57E-CDB3A6FC3A6D}"/>
              </a:ext>
            </a:extLst>
          </p:cNvPr>
          <p:cNvSpPr>
            <a:spLocks noGrp="1"/>
          </p:cNvSpPr>
          <p:nvPr>
            <p:ph type="title"/>
          </p:nvPr>
        </p:nvSpPr>
        <p:spPr/>
        <p:txBody>
          <a:bodyPr/>
          <a:lstStyle/>
          <a:p>
            <a:r>
              <a:rPr lang="en-US" sz="2850" dirty="0">
                <a:latin typeface="Futura Next Book"/>
              </a:rPr>
              <a:t>Key areas of requirements gathering</a:t>
            </a:r>
            <a:endParaRPr lang="en-US" sz="2850" dirty="0"/>
          </a:p>
        </p:txBody>
      </p:sp>
      <p:sp>
        <p:nvSpPr>
          <p:cNvPr id="9" name="Rectangle 8">
            <a:extLst>
              <a:ext uri="{FF2B5EF4-FFF2-40B4-BE49-F238E27FC236}">
                <a16:creationId xmlns:a16="http://schemas.microsoft.com/office/drawing/2014/main" id="{EA5C3B0B-8EF6-2CAE-8FDD-911FA6C3B921}"/>
              </a:ext>
            </a:extLst>
          </p:cNvPr>
          <p:cNvSpPr/>
          <p:nvPr/>
        </p:nvSpPr>
        <p:spPr>
          <a:xfrm>
            <a:off x="4660884" y="1730316"/>
            <a:ext cx="3238751" cy="4021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0" dirty="0"/>
          </a:p>
        </p:txBody>
      </p:sp>
      <p:sp>
        <p:nvSpPr>
          <p:cNvPr id="18" name="TextBox 17">
            <a:extLst>
              <a:ext uri="{FF2B5EF4-FFF2-40B4-BE49-F238E27FC236}">
                <a16:creationId xmlns:a16="http://schemas.microsoft.com/office/drawing/2014/main" id="{6582B52F-8101-7F73-CA37-B7B9E4B5F4E6}"/>
              </a:ext>
            </a:extLst>
          </p:cNvPr>
          <p:cNvSpPr txBox="1"/>
          <p:nvPr/>
        </p:nvSpPr>
        <p:spPr>
          <a:xfrm>
            <a:off x="4981470" y="2862417"/>
            <a:ext cx="2597578" cy="1423788"/>
          </a:xfrm>
          <a:prstGeom prst="rect">
            <a:avLst/>
          </a:prstGeom>
          <a:noFill/>
        </p:spPr>
        <p:txBody>
          <a:bodyPr wrap="square" lIns="91440" tIns="45720" rIns="91440" bIns="45720" anchor="t">
            <a:spAutoFit/>
          </a:bodyPr>
          <a:lstStyle/>
          <a:p>
            <a:pPr>
              <a:lnSpc>
                <a:spcPct val="120000"/>
              </a:lnSpc>
            </a:pPr>
            <a:r>
              <a:rPr lang="en-IN" sz="1250" dirty="0">
                <a:latin typeface="Futura Next Book"/>
              </a:rPr>
              <a:t>Business requirements</a:t>
            </a:r>
            <a:endParaRPr lang="en-US" dirty="0"/>
          </a:p>
          <a:p>
            <a:pPr>
              <a:lnSpc>
                <a:spcPct val="120000"/>
              </a:lnSpc>
            </a:pPr>
            <a:endParaRPr lang="en-IN" sz="960" dirty="0">
              <a:solidFill>
                <a:schemeClr val="tx1">
                  <a:lumMod val="65000"/>
                  <a:lumOff val="35000"/>
                </a:schemeClr>
              </a:solidFill>
              <a:latin typeface="Futura Next Book" panose="020B0502020204020303" pitchFamily="34" charset="77"/>
            </a:endParaRPr>
          </a:p>
          <a:p>
            <a:pPr marL="285750" indent="-285750">
              <a:buFont typeface="Arial"/>
              <a:buChar char="•"/>
            </a:pPr>
            <a:r>
              <a:rPr lang="en-IN" sz="1200" dirty="0">
                <a:ea typeface="+mn-lt"/>
                <a:cs typeface="+mn-lt"/>
              </a:rPr>
              <a:t>Business goals</a:t>
            </a:r>
            <a:endParaRPr lang="en-IN" sz="1200" dirty="0">
              <a:ea typeface="Calibri"/>
              <a:cs typeface="Calibri"/>
            </a:endParaRPr>
          </a:p>
          <a:p>
            <a:pPr marL="285750" indent="-285750">
              <a:buFont typeface="Arial"/>
              <a:buChar char="•"/>
            </a:pPr>
            <a:r>
              <a:rPr lang="en-IN" sz="1200" dirty="0">
                <a:ea typeface="+mn-lt"/>
                <a:cs typeface="+mn-lt"/>
              </a:rPr>
              <a:t>Business strategy</a:t>
            </a:r>
            <a:endParaRPr lang="en-IN" sz="1200" dirty="0">
              <a:ea typeface="Calibri"/>
              <a:cs typeface="Calibri"/>
            </a:endParaRPr>
          </a:p>
          <a:p>
            <a:pPr marL="285750" indent="-285750">
              <a:buFont typeface="Arial"/>
              <a:buChar char="•"/>
            </a:pPr>
            <a:r>
              <a:rPr lang="en-IN" sz="1200" dirty="0">
                <a:ea typeface="Calibri"/>
                <a:cs typeface="Calibri"/>
              </a:rPr>
              <a:t>Project scope and constraints</a:t>
            </a:r>
          </a:p>
          <a:p>
            <a:pPr marL="285750" indent="-285750">
              <a:buFont typeface="Arial"/>
              <a:buChar char="•"/>
            </a:pPr>
            <a:r>
              <a:rPr lang="en-IN" sz="1200" dirty="0">
                <a:ea typeface="Calibri"/>
                <a:cs typeface="Calibri"/>
              </a:rPr>
              <a:t>Project roadmap</a:t>
            </a:r>
          </a:p>
          <a:p>
            <a:pPr marL="285750" indent="-285750">
              <a:buFont typeface="Arial"/>
              <a:buChar char="•"/>
            </a:pPr>
            <a:r>
              <a:rPr lang="en-IN" sz="1200" dirty="0">
                <a:ea typeface="Calibri"/>
                <a:cs typeface="Calibri"/>
              </a:rPr>
              <a:t>Competitive landscape</a:t>
            </a:r>
          </a:p>
        </p:txBody>
      </p:sp>
      <p:sp>
        <p:nvSpPr>
          <p:cNvPr id="22" name="TextBox 21">
            <a:extLst>
              <a:ext uri="{FF2B5EF4-FFF2-40B4-BE49-F238E27FC236}">
                <a16:creationId xmlns:a16="http://schemas.microsoft.com/office/drawing/2014/main" id="{41660281-0886-A510-FD84-479E68ECFBDE}"/>
              </a:ext>
            </a:extLst>
          </p:cNvPr>
          <p:cNvSpPr txBox="1"/>
          <p:nvPr/>
        </p:nvSpPr>
        <p:spPr>
          <a:xfrm>
            <a:off x="4981469" y="4376831"/>
            <a:ext cx="2597578" cy="1054456"/>
          </a:xfrm>
          <a:prstGeom prst="rect">
            <a:avLst/>
          </a:prstGeom>
          <a:noFill/>
        </p:spPr>
        <p:txBody>
          <a:bodyPr wrap="square" lIns="91440" tIns="45720" rIns="91440" bIns="45720" anchor="t">
            <a:spAutoFit/>
          </a:bodyPr>
          <a:lstStyle/>
          <a:p>
            <a:pPr>
              <a:lnSpc>
                <a:spcPct val="120000"/>
              </a:lnSpc>
            </a:pPr>
            <a:r>
              <a:rPr lang="en-IN" sz="1250" dirty="0">
                <a:latin typeface="Futura Next Book"/>
              </a:rPr>
              <a:t>Who takes responsibility?</a:t>
            </a:r>
            <a:endParaRPr lang="en-US" dirty="0"/>
          </a:p>
          <a:p>
            <a:pPr>
              <a:lnSpc>
                <a:spcPct val="120000"/>
              </a:lnSpc>
            </a:pPr>
            <a:endParaRPr lang="en-IN" sz="960" dirty="0">
              <a:solidFill>
                <a:schemeClr val="tx1">
                  <a:lumMod val="65000"/>
                  <a:lumOff val="35000"/>
                </a:schemeClr>
              </a:solidFill>
              <a:latin typeface="Futura Next Book" panose="020B0502020204020303" pitchFamily="34" charset="77"/>
            </a:endParaRPr>
          </a:p>
          <a:p>
            <a:pPr marL="285750" indent="-285750">
              <a:buFont typeface="Arial"/>
              <a:buChar char="•"/>
            </a:pPr>
            <a:r>
              <a:rPr lang="en-IN" sz="1200" dirty="0">
                <a:ea typeface="+mn-lt"/>
                <a:cs typeface="+mn-lt"/>
              </a:rPr>
              <a:t>Business analyst</a:t>
            </a:r>
          </a:p>
          <a:p>
            <a:pPr marL="285750" indent="-285750">
              <a:buFont typeface="Arial"/>
              <a:buChar char="•"/>
            </a:pPr>
            <a:r>
              <a:rPr lang="en-IN" sz="1200" dirty="0">
                <a:ea typeface="+mn-lt"/>
                <a:cs typeface="+mn-lt"/>
              </a:rPr>
              <a:t>Product manager</a:t>
            </a:r>
          </a:p>
          <a:p>
            <a:pPr marL="285750" indent="-285750">
              <a:buFont typeface="Arial"/>
              <a:buChar char="•"/>
            </a:pPr>
            <a:r>
              <a:rPr lang="en-IN" sz="1200" dirty="0">
                <a:cs typeface="Calibri"/>
              </a:rPr>
              <a:t>UX lead/ designers</a:t>
            </a:r>
          </a:p>
        </p:txBody>
      </p:sp>
      <p:sp>
        <p:nvSpPr>
          <p:cNvPr id="23" name="Oval 22">
            <a:extLst>
              <a:ext uri="{FF2B5EF4-FFF2-40B4-BE49-F238E27FC236}">
                <a16:creationId xmlns:a16="http://schemas.microsoft.com/office/drawing/2014/main" id="{4B86D263-E06F-4259-C5C8-C14221EFB44B}"/>
              </a:ext>
            </a:extLst>
          </p:cNvPr>
          <p:cNvSpPr>
            <a:spLocks noChangeAspect="1"/>
          </p:cNvSpPr>
          <p:nvPr/>
        </p:nvSpPr>
        <p:spPr>
          <a:xfrm>
            <a:off x="4983345" y="2001075"/>
            <a:ext cx="703459" cy="703459"/>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24" name="Oval 23">
            <a:extLst>
              <a:ext uri="{FF2B5EF4-FFF2-40B4-BE49-F238E27FC236}">
                <a16:creationId xmlns:a16="http://schemas.microsoft.com/office/drawing/2014/main" id="{3342E762-451C-21D9-95FA-814E30CC17F0}"/>
              </a:ext>
            </a:extLst>
          </p:cNvPr>
          <p:cNvSpPr>
            <a:spLocks noChangeAspect="1"/>
          </p:cNvSpPr>
          <p:nvPr/>
        </p:nvSpPr>
        <p:spPr>
          <a:xfrm>
            <a:off x="5027311" y="2045041"/>
            <a:ext cx="615527" cy="615527"/>
          </a:xfrm>
          <a:prstGeom prst="ellipse">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pic>
        <p:nvPicPr>
          <p:cNvPr id="21" name="Picture 20">
            <a:extLst>
              <a:ext uri="{FF2B5EF4-FFF2-40B4-BE49-F238E27FC236}">
                <a16:creationId xmlns:a16="http://schemas.microsoft.com/office/drawing/2014/main" id="{26A6DDD3-6149-3C1D-E322-8F259F74FD4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06645" y="2202846"/>
            <a:ext cx="285508" cy="273612"/>
          </a:xfrm>
          <a:prstGeom prst="rect">
            <a:avLst/>
          </a:prstGeom>
        </p:spPr>
      </p:pic>
      <p:sp>
        <p:nvSpPr>
          <p:cNvPr id="17" name="Oval 16">
            <a:extLst>
              <a:ext uri="{FF2B5EF4-FFF2-40B4-BE49-F238E27FC236}">
                <a16:creationId xmlns:a16="http://schemas.microsoft.com/office/drawing/2014/main" id="{7D85FEEB-57C2-D540-3573-175158AD616C}"/>
              </a:ext>
            </a:extLst>
          </p:cNvPr>
          <p:cNvSpPr>
            <a:spLocks noChangeAspect="1"/>
          </p:cNvSpPr>
          <p:nvPr/>
        </p:nvSpPr>
        <p:spPr>
          <a:xfrm rot="19020000">
            <a:off x="1225348" y="1999581"/>
            <a:ext cx="703459" cy="703459"/>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20" name="Oval 19">
            <a:extLst>
              <a:ext uri="{FF2B5EF4-FFF2-40B4-BE49-F238E27FC236}">
                <a16:creationId xmlns:a16="http://schemas.microsoft.com/office/drawing/2014/main" id="{84FC91A3-C710-F7BD-E7FB-B5EC06D7DC8E}"/>
              </a:ext>
            </a:extLst>
          </p:cNvPr>
          <p:cNvSpPr>
            <a:spLocks noChangeAspect="1"/>
          </p:cNvSpPr>
          <p:nvPr/>
        </p:nvSpPr>
        <p:spPr>
          <a:xfrm rot="19020000">
            <a:off x="1269314" y="2043547"/>
            <a:ext cx="615527" cy="615527"/>
          </a:xfrm>
          <a:prstGeom prst="ellipse">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pic>
        <p:nvPicPr>
          <p:cNvPr id="15" name="Picture 14">
            <a:extLst>
              <a:ext uri="{FF2B5EF4-FFF2-40B4-BE49-F238E27FC236}">
                <a16:creationId xmlns:a16="http://schemas.microsoft.com/office/drawing/2014/main" id="{820663CC-4956-3923-856F-0B1B596223E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58588" y="2205563"/>
            <a:ext cx="242621" cy="285081"/>
          </a:xfrm>
          <a:prstGeom prst="rect">
            <a:avLst/>
          </a:prstGeom>
        </p:spPr>
      </p:pic>
    </p:spTree>
    <p:extLst>
      <p:ext uri="{BB962C8B-B14F-4D97-AF65-F5344CB8AC3E}">
        <p14:creationId xmlns:p14="http://schemas.microsoft.com/office/powerpoint/2010/main" val="354470171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4F202E-477D-8003-C9F8-49A43E46F51B}"/>
              </a:ext>
            </a:extLst>
          </p:cNvPr>
          <p:cNvSpPr>
            <a:spLocks noGrp="1"/>
          </p:cNvSpPr>
          <p:nvPr>
            <p:ph type="title"/>
          </p:nvPr>
        </p:nvSpPr>
        <p:spPr>
          <a:xfrm>
            <a:off x="838198" y="756536"/>
            <a:ext cx="9256186" cy="1257687"/>
          </a:xfrm>
        </p:spPr>
        <p:txBody>
          <a:bodyPr>
            <a:normAutofit/>
          </a:bodyPr>
          <a:lstStyle/>
          <a:p>
            <a:r>
              <a:rPr lang="en-US" sz="2850" dirty="0">
                <a:latin typeface="Futura Next Book"/>
              </a:rPr>
              <a:t>Steps to gather requirements</a:t>
            </a:r>
            <a:br>
              <a:rPr lang="en-US" sz="2850" dirty="0">
                <a:latin typeface="Futura Next Book"/>
              </a:rPr>
            </a:br>
            <a:endParaRPr lang="en-US" sz="2850" dirty="0"/>
          </a:p>
        </p:txBody>
      </p:sp>
      <p:sp>
        <p:nvSpPr>
          <p:cNvPr id="8" name="Text Placeholder 7">
            <a:extLst>
              <a:ext uri="{FF2B5EF4-FFF2-40B4-BE49-F238E27FC236}">
                <a16:creationId xmlns:a16="http://schemas.microsoft.com/office/drawing/2014/main" id="{7D047475-D5A0-8E18-5A33-A5B1EC82DBA6}"/>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sz="1400" dirty="0">
              <a:latin typeface="Futura Next Book"/>
            </a:endParaRPr>
          </a:p>
          <a:p>
            <a:endParaRPr lang="en-US" sz="1400" dirty="0"/>
          </a:p>
          <a:p>
            <a:endParaRPr lang="en-US" dirty="0"/>
          </a:p>
        </p:txBody>
      </p:sp>
      <p:sp>
        <p:nvSpPr>
          <p:cNvPr id="41" name="Oval 40">
            <a:extLst>
              <a:ext uri="{FF2B5EF4-FFF2-40B4-BE49-F238E27FC236}">
                <a16:creationId xmlns:a16="http://schemas.microsoft.com/office/drawing/2014/main" id="{30CD1159-8C75-6063-02C5-73B59D7240CF}"/>
              </a:ext>
            </a:extLst>
          </p:cNvPr>
          <p:cNvSpPr>
            <a:spLocks noChangeAspect="1"/>
          </p:cNvSpPr>
          <p:nvPr/>
        </p:nvSpPr>
        <p:spPr>
          <a:xfrm>
            <a:off x="5484908" y="2686188"/>
            <a:ext cx="1260000" cy="1260000"/>
          </a:xfrm>
          <a:prstGeom prst="ellipse">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utura Next Book"/>
              <a:ea typeface="+mn-ea"/>
              <a:cs typeface="+mn-cs"/>
            </a:endParaRPr>
          </a:p>
        </p:txBody>
      </p:sp>
      <p:sp>
        <p:nvSpPr>
          <p:cNvPr id="42" name="Oval 41">
            <a:extLst>
              <a:ext uri="{FF2B5EF4-FFF2-40B4-BE49-F238E27FC236}">
                <a16:creationId xmlns:a16="http://schemas.microsoft.com/office/drawing/2014/main" id="{5F86FD75-CC78-7F27-7948-E7E55AF83E0D}"/>
              </a:ext>
            </a:extLst>
          </p:cNvPr>
          <p:cNvSpPr>
            <a:spLocks noChangeAspect="1"/>
          </p:cNvSpPr>
          <p:nvPr/>
        </p:nvSpPr>
        <p:spPr>
          <a:xfrm>
            <a:off x="5563658" y="2764938"/>
            <a:ext cx="1102500" cy="1102500"/>
          </a:xfrm>
          <a:prstGeom prst="ellipse">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utura Next Book"/>
              <a:ea typeface="+mn-ea"/>
              <a:cs typeface="+mn-cs"/>
            </a:endParaRPr>
          </a:p>
        </p:txBody>
      </p:sp>
      <p:sp>
        <p:nvSpPr>
          <p:cNvPr id="37" name="Oval 36">
            <a:extLst>
              <a:ext uri="{FF2B5EF4-FFF2-40B4-BE49-F238E27FC236}">
                <a16:creationId xmlns:a16="http://schemas.microsoft.com/office/drawing/2014/main" id="{599DC25B-75E6-94EC-D344-CEB353D04130}"/>
              </a:ext>
            </a:extLst>
          </p:cNvPr>
          <p:cNvSpPr>
            <a:spLocks noChangeAspect="1"/>
          </p:cNvSpPr>
          <p:nvPr/>
        </p:nvSpPr>
        <p:spPr>
          <a:xfrm>
            <a:off x="994317" y="2686188"/>
            <a:ext cx="1260000" cy="1260000"/>
          </a:xfrm>
          <a:prstGeom prst="ellipse">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8" name="Oval 37">
            <a:extLst>
              <a:ext uri="{FF2B5EF4-FFF2-40B4-BE49-F238E27FC236}">
                <a16:creationId xmlns:a16="http://schemas.microsoft.com/office/drawing/2014/main" id="{98519DEF-D08D-E3CD-0C50-563ED3220EDE}"/>
              </a:ext>
            </a:extLst>
          </p:cNvPr>
          <p:cNvSpPr>
            <a:spLocks noChangeAspect="1"/>
          </p:cNvSpPr>
          <p:nvPr/>
        </p:nvSpPr>
        <p:spPr>
          <a:xfrm>
            <a:off x="1073067" y="2764938"/>
            <a:ext cx="1102500" cy="1102500"/>
          </a:xfrm>
          <a:prstGeom prst="ellipse">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5" name="Oval 34">
            <a:extLst>
              <a:ext uri="{FF2B5EF4-FFF2-40B4-BE49-F238E27FC236}">
                <a16:creationId xmlns:a16="http://schemas.microsoft.com/office/drawing/2014/main" id="{A0115ADD-D342-67A0-5353-DB82B231064F}"/>
              </a:ext>
            </a:extLst>
          </p:cNvPr>
          <p:cNvSpPr>
            <a:spLocks noChangeAspect="1"/>
          </p:cNvSpPr>
          <p:nvPr/>
        </p:nvSpPr>
        <p:spPr>
          <a:xfrm>
            <a:off x="3247617" y="2676858"/>
            <a:ext cx="1260000" cy="1260000"/>
          </a:xfrm>
          <a:prstGeom prst="ellipse">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6" name="Oval 35">
            <a:extLst>
              <a:ext uri="{FF2B5EF4-FFF2-40B4-BE49-F238E27FC236}">
                <a16:creationId xmlns:a16="http://schemas.microsoft.com/office/drawing/2014/main" id="{B0054DD5-DCE9-808C-0FBB-F1ED65262D44}"/>
              </a:ext>
            </a:extLst>
          </p:cNvPr>
          <p:cNvSpPr>
            <a:spLocks noChangeAspect="1"/>
          </p:cNvSpPr>
          <p:nvPr/>
        </p:nvSpPr>
        <p:spPr>
          <a:xfrm>
            <a:off x="3326367" y="2755609"/>
            <a:ext cx="1102500" cy="1102500"/>
          </a:xfrm>
          <a:prstGeom prst="ellipse">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3" name="Oval 32">
            <a:extLst>
              <a:ext uri="{FF2B5EF4-FFF2-40B4-BE49-F238E27FC236}">
                <a16:creationId xmlns:a16="http://schemas.microsoft.com/office/drawing/2014/main" id="{08FBA165-8B5F-6E9E-3FF0-F72668E48107}"/>
              </a:ext>
            </a:extLst>
          </p:cNvPr>
          <p:cNvSpPr>
            <a:spLocks noChangeAspect="1"/>
          </p:cNvSpPr>
          <p:nvPr/>
        </p:nvSpPr>
        <p:spPr>
          <a:xfrm>
            <a:off x="7728180" y="2676858"/>
            <a:ext cx="1260000" cy="1260000"/>
          </a:xfrm>
          <a:prstGeom prst="ellipse">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4" name="Oval 33">
            <a:extLst>
              <a:ext uri="{FF2B5EF4-FFF2-40B4-BE49-F238E27FC236}">
                <a16:creationId xmlns:a16="http://schemas.microsoft.com/office/drawing/2014/main" id="{CF8D250B-D801-1B9C-1F57-E12B4A67E383}"/>
              </a:ext>
            </a:extLst>
          </p:cNvPr>
          <p:cNvSpPr>
            <a:spLocks noChangeAspect="1"/>
          </p:cNvSpPr>
          <p:nvPr/>
        </p:nvSpPr>
        <p:spPr>
          <a:xfrm>
            <a:off x="7806930" y="2755608"/>
            <a:ext cx="1102500" cy="1102500"/>
          </a:xfrm>
          <a:prstGeom prst="ellipse">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1" name="Oval 30">
            <a:extLst>
              <a:ext uri="{FF2B5EF4-FFF2-40B4-BE49-F238E27FC236}">
                <a16:creationId xmlns:a16="http://schemas.microsoft.com/office/drawing/2014/main" id="{3EA365D9-AA01-5EFF-DFA9-E062A0E9BA88}"/>
              </a:ext>
            </a:extLst>
          </p:cNvPr>
          <p:cNvSpPr>
            <a:spLocks noChangeAspect="1"/>
          </p:cNvSpPr>
          <p:nvPr/>
        </p:nvSpPr>
        <p:spPr>
          <a:xfrm>
            <a:off x="10006897" y="2676858"/>
            <a:ext cx="1260000" cy="1260000"/>
          </a:xfrm>
          <a:prstGeom prst="ellipse">
            <a:avLst/>
          </a:prstGeom>
          <a:solidFill>
            <a:schemeClr val="tx1">
              <a:lumMod val="65000"/>
              <a:lumOff val="3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2" name="Oval 31">
            <a:extLst>
              <a:ext uri="{FF2B5EF4-FFF2-40B4-BE49-F238E27FC236}">
                <a16:creationId xmlns:a16="http://schemas.microsoft.com/office/drawing/2014/main" id="{0702584B-0427-AA76-D136-66A7426E6AEE}"/>
              </a:ext>
            </a:extLst>
          </p:cNvPr>
          <p:cNvSpPr>
            <a:spLocks noChangeAspect="1"/>
          </p:cNvSpPr>
          <p:nvPr/>
        </p:nvSpPr>
        <p:spPr>
          <a:xfrm>
            <a:off x="10085647" y="2755608"/>
            <a:ext cx="1102500" cy="1102500"/>
          </a:xfrm>
          <a:prstGeom prst="ellipse">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2" name="TextBox 10">
            <a:extLst>
              <a:ext uri="{FF2B5EF4-FFF2-40B4-BE49-F238E27FC236}">
                <a16:creationId xmlns:a16="http://schemas.microsoft.com/office/drawing/2014/main" id="{22FBE7B8-7C60-50AB-655B-2CF488F4C3E9}"/>
              </a:ext>
            </a:extLst>
          </p:cNvPr>
          <p:cNvSpPr txBox="1"/>
          <p:nvPr/>
        </p:nvSpPr>
        <p:spPr>
          <a:xfrm>
            <a:off x="905194" y="4111361"/>
            <a:ext cx="1427232" cy="496290"/>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defRPr/>
            </a:pPr>
            <a:r>
              <a:rPr lang="en-US" sz="800" b="1" spc="100" dirty="0">
                <a:solidFill>
                  <a:srgbClr val="000000"/>
                </a:solidFill>
                <a:latin typeface="Futura Next"/>
              </a:rPr>
              <a:t>IDENTIFY KEY STAKEHOLDERS &amp;</a:t>
            </a:r>
            <a:endParaRPr lang="en-US" sz="800" b="1" dirty="0">
              <a:solidFill>
                <a:srgbClr val="000000"/>
              </a:solidFill>
              <a:latin typeface="Futura Next"/>
              <a:cs typeface="Calibri"/>
            </a:endParaRPr>
          </a:p>
          <a:p>
            <a:pPr algn="ctr">
              <a:lnSpc>
                <a:spcPct val="140000"/>
              </a:lnSpc>
              <a:defRPr/>
            </a:pPr>
            <a:r>
              <a:rPr lang="en-US" sz="800" b="1" spc="100" dirty="0">
                <a:latin typeface="Futura Next"/>
                <a:cs typeface="Calibri"/>
              </a:rPr>
              <a:t>END-USERS</a:t>
            </a:r>
          </a:p>
        </p:txBody>
      </p:sp>
      <p:sp>
        <p:nvSpPr>
          <p:cNvPr id="5" name="TextBox 10">
            <a:extLst>
              <a:ext uri="{FF2B5EF4-FFF2-40B4-BE49-F238E27FC236}">
                <a16:creationId xmlns:a16="http://schemas.microsoft.com/office/drawing/2014/main" id="{E5FDDC77-132D-9DB2-5DD6-24D0F28C4DE3}"/>
              </a:ext>
            </a:extLst>
          </p:cNvPr>
          <p:cNvSpPr txBox="1"/>
          <p:nvPr/>
        </p:nvSpPr>
        <p:spPr>
          <a:xfrm>
            <a:off x="5573710" y="4111360"/>
            <a:ext cx="1150526" cy="49667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defRPr/>
            </a:pPr>
            <a:r>
              <a:rPr lang="en-US" sz="800" b="1" spc="100" dirty="0">
                <a:solidFill>
                  <a:srgbClr val="000000"/>
                </a:solidFill>
                <a:latin typeface="Futura Next"/>
              </a:rPr>
              <a:t>CONDUCT WORKSHOPS TO GATHER INPUTS</a:t>
            </a:r>
            <a:endParaRPr lang="en-US" sz="800" b="1" dirty="0">
              <a:latin typeface="Futura Next"/>
            </a:endParaRPr>
          </a:p>
        </p:txBody>
      </p:sp>
      <p:sp>
        <p:nvSpPr>
          <p:cNvPr id="10" name="TextBox 10">
            <a:extLst>
              <a:ext uri="{FF2B5EF4-FFF2-40B4-BE49-F238E27FC236}">
                <a16:creationId xmlns:a16="http://schemas.microsoft.com/office/drawing/2014/main" id="{4AEA4D98-4719-1723-79B6-278A96B4F056}"/>
              </a:ext>
            </a:extLst>
          </p:cNvPr>
          <p:cNvSpPr txBox="1"/>
          <p:nvPr/>
        </p:nvSpPr>
        <p:spPr>
          <a:xfrm>
            <a:off x="7701307" y="4111360"/>
            <a:ext cx="1313519" cy="49667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defRPr/>
            </a:pPr>
            <a:r>
              <a:rPr lang="en-US" sz="800" b="1" spc="100" dirty="0">
                <a:solidFill>
                  <a:srgbClr val="000000"/>
                </a:solidFill>
                <a:latin typeface="Futura Next"/>
              </a:rPr>
              <a:t>CREATE A CONCISE REQUIREMENT DOCUMENT</a:t>
            </a:r>
            <a:endParaRPr lang="en-US" sz="800" b="1" dirty="0">
              <a:latin typeface="Futura Next"/>
            </a:endParaRPr>
          </a:p>
        </p:txBody>
      </p:sp>
      <p:sp>
        <p:nvSpPr>
          <p:cNvPr id="12" name="TextBox 10">
            <a:extLst>
              <a:ext uri="{FF2B5EF4-FFF2-40B4-BE49-F238E27FC236}">
                <a16:creationId xmlns:a16="http://schemas.microsoft.com/office/drawing/2014/main" id="{8C3E9187-B464-4FCB-F308-925E3E5F9DE0}"/>
              </a:ext>
            </a:extLst>
          </p:cNvPr>
          <p:cNvSpPr txBox="1"/>
          <p:nvPr/>
        </p:nvSpPr>
        <p:spPr>
          <a:xfrm>
            <a:off x="10000511" y="4113372"/>
            <a:ext cx="1264622" cy="49667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defRPr/>
            </a:pPr>
            <a:r>
              <a:rPr lang="en-US" sz="800" b="1" spc="100" dirty="0">
                <a:solidFill>
                  <a:srgbClr val="000000"/>
                </a:solidFill>
                <a:latin typeface="Futura Next"/>
              </a:rPr>
              <a:t>VALIDATE &amp; VERIFY DOCUMENT WITH STAKEHOLDERS</a:t>
            </a:r>
            <a:endParaRPr lang="en-US" sz="800" b="1" dirty="0">
              <a:latin typeface="Futura Next"/>
            </a:endParaRPr>
          </a:p>
        </p:txBody>
      </p:sp>
      <p:cxnSp>
        <p:nvCxnSpPr>
          <p:cNvPr id="13" name="Straight Arrow Connector 12">
            <a:extLst>
              <a:ext uri="{FF2B5EF4-FFF2-40B4-BE49-F238E27FC236}">
                <a16:creationId xmlns:a16="http://schemas.microsoft.com/office/drawing/2014/main" id="{DBBD632E-A4C1-C3BA-3C0A-CF9C21F0AD70}"/>
              </a:ext>
            </a:extLst>
          </p:cNvPr>
          <p:cNvCxnSpPr>
            <a:cxnSpLocks/>
          </p:cNvCxnSpPr>
          <p:nvPr/>
        </p:nvCxnSpPr>
        <p:spPr>
          <a:xfrm flipV="1">
            <a:off x="2241631" y="3330947"/>
            <a:ext cx="993300" cy="933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Icon&#10;&#10;Description automatically generated">
            <a:extLst>
              <a:ext uri="{FF2B5EF4-FFF2-40B4-BE49-F238E27FC236}">
                <a16:creationId xmlns:a16="http://schemas.microsoft.com/office/drawing/2014/main" id="{052D72E5-A838-BAD4-0E63-E12A05ED0EE4}"/>
              </a:ext>
            </a:extLst>
          </p:cNvPr>
          <p:cNvPicPr>
            <a:picLocks noChangeAspect="1"/>
          </p:cNvPicPr>
          <p:nvPr/>
        </p:nvPicPr>
        <p:blipFill>
          <a:blip r:embed="rId3"/>
          <a:stretch>
            <a:fillRect/>
          </a:stretch>
        </p:blipFill>
        <p:spPr>
          <a:xfrm>
            <a:off x="1480987" y="3126858"/>
            <a:ext cx="291065" cy="360000"/>
          </a:xfrm>
          <a:prstGeom prst="rect">
            <a:avLst/>
          </a:prstGeom>
        </p:spPr>
      </p:pic>
      <p:pic>
        <p:nvPicPr>
          <p:cNvPr id="21" name="Picture 20">
            <a:extLst>
              <a:ext uri="{FF2B5EF4-FFF2-40B4-BE49-F238E27FC236}">
                <a16:creationId xmlns:a16="http://schemas.microsoft.com/office/drawing/2014/main" id="{8C106C1C-FBB6-D6F5-5485-2D9B73847819}"/>
              </a:ext>
            </a:extLst>
          </p:cNvPr>
          <p:cNvPicPr>
            <a:picLocks noChangeAspect="1"/>
          </p:cNvPicPr>
          <p:nvPr/>
        </p:nvPicPr>
        <p:blipFill>
          <a:blip r:embed="rId4"/>
          <a:srcRect/>
          <a:stretch/>
        </p:blipFill>
        <p:spPr>
          <a:xfrm>
            <a:off x="3737276" y="3120986"/>
            <a:ext cx="264673" cy="365872"/>
          </a:xfrm>
          <a:prstGeom prst="rect">
            <a:avLst/>
          </a:prstGeom>
        </p:spPr>
      </p:pic>
      <p:pic>
        <p:nvPicPr>
          <p:cNvPr id="23" name="Picture 22">
            <a:extLst>
              <a:ext uri="{FF2B5EF4-FFF2-40B4-BE49-F238E27FC236}">
                <a16:creationId xmlns:a16="http://schemas.microsoft.com/office/drawing/2014/main" id="{54A7EB9D-78DA-3453-2246-56A1DA5EDBBA}"/>
              </a:ext>
            </a:extLst>
          </p:cNvPr>
          <p:cNvPicPr>
            <a:picLocks noChangeAspect="1"/>
          </p:cNvPicPr>
          <p:nvPr/>
        </p:nvPicPr>
        <p:blipFill>
          <a:blip r:embed="rId5"/>
          <a:srcRect/>
          <a:stretch/>
        </p:blipFill>
        <p:spPr>
          <a:xfrm>
            <a:off x="5936748" y="3122793"/>
            <a:ext cx="356319" cy="364065"/>
          </a:xfrm>
          <a:prstGeom prst="rect">
            <a:avLst/>
          </a:prstGeom>
        </p:spPr>
      </p:pic>
      <p:pic>
        <p:nvPicPr>
          <p:cNvPr id="24" name="Picture 23">
            <a:extLst>
              <a:ext uri="{FF2B5EF4-FFF2-40B4-BE49-F238E27FC236}">
                <a16:creationId xmlns:a16="http://schemas.microsoft.com/office/drawing/2014/main" id="{9B4C42DF-060D-F0F3-0E6F-73330B0AB09E}"/>
              </a:ext>
            </a:extLst>
          </p:cNvPr>
          <p:cNvPicPr>
            <a:picLocks noChangeAspect="1"/>
          </p:cNvPicPr>
          <p:nvPr/>
        </p:nvPicPr>
        <p:blipFill>
          <a:blip r:embed="rId6"/>
          <a:srcRect/>
          <a:stretch/>
        </p:blipFill>
        <p:spPr>
          <a:xfrm>
            <a:off x="8185442" y="3105395"/>
            <a:ext cx="371981" cy="364065"/>
          </a:xfrm>
          <a:prstGeom prst="rect">
            <a:avLst/>
          </a:prstGeom>
        </p:spPr>
      </p:pic>
      <p:pic>
        <p:nvPicPr>
          <p:cNvPr id="25" name="Picture 24">
            <a:extLst>
              <a:ext uri="{FF2B5EF4-FFF2-40B4-BE49-F238E27FC236}">
                <a16:creationId xmlns:a16="http://schemas.microsoft.com/office/drawing/2014/main" id="{50C1C1A6-F58F-6C13-B339-FD36B015774E}"/>
              </a:ext>
            </a:extLst>
          </p:cNvPr>
          <p:cNvPicPr>
            <a:picLocks noChangeAspect="1"/>
          </p:cNvPicPr>
          <p:nvPr/>
        </p:nvPicPr>
        <p:blipFill>
          <a:blip r:embed="rId7"/>
          <a:srcRect/>
          <a:stretch/>
        </p:blipFill>
        <p:spPr>
          <a:xfrm>
            <a:off x="10432728" y="3071083"/>
            <a:ext cx="408338" cy="398377"/>
          </a:xfrm>
          <a:prstGeom prst="rect">
            <a:avLst/>
          </a:prstGeom>
        </p:spPr>
      </p:pic>
      <p:cxnSp>
        <p:nvCxnSpPr>
          <p:cNvPr id="27" name="Straight Arrow Connector 26">
            <a:extLst>
              <a:ext uri="{FF2B5EF4-FFF2-40B4-BE49-F238E27FC236}">
                <a16:creationId xmlns:a16="http://schemas.microsoft.com/office/drawing/2014/main" id="{B52C38AA-50FF-27EE-CE2C-44064F8730CF}"/>
              </a:ext>
            </a:extLst>
          </p:cNvPr>
          <p:cNvCxnSpPr>
            <a:cxnSpLocks/>
          </p:cNvCxnSpPr>
          <p:nvPr/>
        </p:nvCxnSpPr>
        <p:spPr>
          <a:xfrm flipV="1">
            <a:off x="6722172" y="3320853"/>
            <a:ext cx="993300" cy="933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379AA86-5EC8-D0E9-F2FA-9CA4CAF1CE35}"/>
              </a:ext>
            </a:extLst>
          </p:cNvPr>
          <p:cNvCxnSpPr>
            <a:cxnSpLocks/>
          </p:cNvCxnSpPr>
          <p:nvPr/>
        </p:nvCxnSpPr>
        <p:spPr>
          <a:xfrm flipV="1">
            <a:off x="8984695" y="3311523"/>
            <a:ext cx="993300" cy="933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949A126-23DC-0D97-F914-7D074BC061C7}"/>
              </a:ext>
            </a:extLst>
          </p:cNvPr>
          <p:cNvCxnSpPr>
            <a:cxnSpLocks/>
          </p:cNvCxnSpPr>
          <p:nvPr/>
        </p:nvCxnSpPr>
        <p:spPr>
          <a:xfrm flipV="1">
            <a:off x="4489382" y="3303922"/>
            <a:ext cx="993300" cy="933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10">
            <a:extLst>
              <a:ext uri="{FF2B5EF4-FFF2-40B4-BE49-F238E27FC236}">
                <a16:creationId xmlns:a16="http://schemas.microsoft.com/office/drawing/2014/main" id="{569A7A14-957A-EC46-5260-B39937EC9287}"/>
              </a:ext>
            </a:extLst>
          </p:cNvPr>
          <p:cNvSpPr txBox="1"/>
          <p:nvPr/>
        </p:nvSpPr>
        <p:spPr>
          <a:xfrm>
            <a:off x="3166745" y="4111361"/>
            <a:ext cx="1427232" cy="496290"/>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defRPr/>
            </a:pPr>
            <a:r>
              <a:rPr lang="en-US" sz="800" b="1" spc="100" dirty="0">
                <a:solidFill>
                  <a:srgbClr val="000000"/>
                </a:solidFill>
                <a:latin typeface="Futura Next"/>
              </a:rPr>
              <a:t>UNDERSTAND</a:t>
            </a:r>
            <a:endParaRPr lang="en-US" dirty="0">
              <a:solidFill>
                <a:srgbClr val="000000"/>
              </a:solidFill>
              <a:latin typeface="Calibri" panose="020F0502020204030204"/>
              <a:cs typeface="Calibri" panose="020F0502020204030204"/>
            </a:endParaRPr>
          </a:p>
          <a:p>
            <a:pPr algn="ctr">
              <a:lnSpc>
                <a:spcPct val="140000"/>
              </a:lnSpc>
              <a:defRPr/>
            </a:pPr>
            <a:r>
              <a:rPr lang="en-US" sz="800" b="1" spc="100" dirty="0">
                <a:latin typeface="Futura Next"/>
              </a:rPr>
              <a:t>OBJECTIVES OF THE PROJECT</a:t>
            </a:r>
          </a:p>
        </p:txBody>
      </p:sp>
    </p:spTree>
    <p:extLst>
      <p:ext uri="{BB962C8B-B14F-4D97-AF65-F5344CB8AC3E}">
        <p14:creationId xmlns:p14="http://schemas.microsoft.com/office/powerpoint/2010/main" val="1192957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54F202E-477D-8003-C9F8-49A43E46F51B}"/>
              </a:ext>
            </a:extLst>
          </p:cNvPr>
          <p:cNvSpPr>
            <a:spLocks noGrp="1"/>
          </p:cNvSpPr>
          <p:nvPr>
            <p:ph type="title"/>
          </p:nvPr>
        </p:nvSpPr>
        <p:spPr>
          <a:xfrm>
            <a:off x="838198" y="756536"/>
            <a:ext cx="9256186" cy="1257687"/>
          </a:xfrm>
        </p:spPr>
        <p:txBody>
          <a:bodyPr>
            <a:normAutofit/>
          </a:bodyPr>
          <a:lstStyle/>
          <a:p>
            <a:r>
              <a:rPr lang="en-US" sz="2850" dirty="0">
                <a:latin typeface="Futura Next Book"/>
              </a:rPr>
              <a:t>How to gather requirements</a:t>
            </a:r>
            <a:br>
              <a:rPr lang="en-US" sz="2850" dirty="0">
                <a:latin typeface="Futura Next Book"/>
              </a:rPr>
            </a:br>
            <a:endParaRPr lang="en-US" sz="2850"/>
          </a:p>
        </p:txBody>
      </p:sp>
      <p:sp>
        <p:nvSpPr>
          <p:cNvPr id="8" name="Text Placeholder 7">
            <a:extLst>
              <a:ext uri="{FF2B5EF4-FFF2-40B4-BE49-F238E27FC236}">
                <a16:creationId xmlns:a16="http://schemas.microsoft.com/office/drawing/2014/main" id="{7D047475-D5A0-8E18-5A33-A5B1EC82DBA6}"/>
              </a:ext>
            </a:extLst>
          </p:cNvPr>
          <p:cNvSpPr>
            <a:spLocks noGrp="1"/>
          </p:cNvSpPr>
          <p:nvPr>
            <p:ph type="body" sz="quarter" idx="13"/>
          </p:nvPr>
        </p:nvSpPr>
        <p:spPr/>
        <p:txBody>
          <a:bodyPr vert="horz" lIns="91440" tIns="45720" rIns="91440" bIns="45720" rtlCol="0" anchor="t">
            <a:noAutofit/>
          </a:bodyPr>
          <a:lstStyle/>
          <a:p>
            <a:r>
              <a:rPr lang="en-IN" sz="1400" dirty="0">
                <a:latin typeface="Futura Next Book"/>
              </a:rPr>
              <a:t>Design Workshops: Requirements gathering</a:t>
            </a:r>
            <a:endParaRPr lang="en-US" sz="1400" dirty="0">
              <a:latin typeface="Futura Next Book"/>
            </a:endParaRPr>
          </a:p>
          <a:p>
            <a:endParaRPr lang="en-US" sz="1400" dirty="0"/>
          </a:p>
          <a:p>
            <a:endParaRPr lang="en-US" dirty="0"/>
          </a:p>
        </p:txBody>
      </p:sp>
      <p:sp>
        <p:nvSpPr>
          <p:cNvPr id="37" name="Oval 36">
            <a:extLst>
              <a:ext uri="{FF2B5EF4-FFF2-40B4-BE49-F238E27FC236}">
                <a16:creationId xmlns:a16="http://schemas.microsoft.com/office/drawing/2014/main" id="{599DC25B-75E6-94EC-D344-CEB353D04130}"/>
              </a:ext>
            </a:extLst>
          </p:cNvPr>
          <p:cNvSpPr>
            <a:spLocks noChangeAspect="1"/>
          </p:cNvSpPr>
          <p:nvPr/>
        </p:nvSpPr>
        <p:spPr>
          <a:xfrm>
            <a:off x="994317" y="2686188"/>
            <a:ext cx="1260000" cy="1260000"/>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8" name="Oval 37">
            <a:extLst>
              <a:ext uri="{FF2B5EF4-FFF2-40B4-BE49-F238E27FC236}">
                <a16:creationId xmlns:a16="http://schemas.microsoft.com/office/drawing/2014/main" id="{98519DEF-D08D-E3CD-0C50-563ED3220EDE}"/>
              </a:ext>
            </a:extLst>
          </p:cNvPr>
          <p:cNvSpPr>
            <a:spLocks noChangeAspect="1"/>
          </p:cNvSpPr>
          <p:nvPr/>
        </p:nvSpPr>
        <p:spPr>
          <a:xfrm>
            <a:off x="1073067" y="2764938"/>
            <a:ext cx="1102500" cy="1102500"/>
          </a:xfrm>
          <a:prstGeom prst="ellipse">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5" name="Oval 34">
            <a:extLst>
              <a:ext uri="{FF2B5EF4-FFF2-40B4-BE49-F238E27FC236}">
                <a16:creationId xmlns:a16="http://schemas.microsoft.com/office/drawing/2014/main" id="{A0115ADD-D342-67A0-5353-DB82B231064F}"/>
              </a:ext>
            </a:extLst>
          </p:cNvPr>
          <p:cNvSpPr>
            <a:spLocks noChangeAspect="1"/>
          </p:cNvSpPr>
          <p:nvPr/>
        </p:nvSpPr>
        <p:spPr>
          <a:xfrm>
            <a:off x="3247617" y="2676858"/>
            <a:ext cx="1260000" cy="1260000"/>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6" name="Oval 35">
            <a:extLst>
              <a:ext uri="{FF2B5EF4-FFF2-40B4-BE49-F238E27FC236}">
                <a16:creationId xmlns:a16="http://schemas.microsoft.com/office/drawing/2014/main" id="{B0054DD5-DCE9-808C-0FBB-F1ED65262D44}"/>
              </a:ext>
            </a:extLst>
          </p:cNvPr>
          <p:cNvSpPr>
            <a:spLocks noChangeAspect="1"/>
          </p:cNvSpPr>
          <p:nvPr/>
        </p:nvSpPr>
        <p:spPr>
          <a:xfrm>
            <a:off x="3326367" y="2755609"/>
            <a:ext cx="1102500" cy="1102500"/>
          </a:xfrm>
          <a:prstGeom prst="ellipse">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3" name="Oval 32">
            <a:extLst>
              <a:ext uri="{FF2B5EF4-FFF2-40B4-BE49-F238E27FC236}">
                <a16:creationId xmlns:a16="http://schemas.microsoft.com/office/drawing/2014/main" id="{08FBA165-8B5F-6E9E-3FF0-F72668E48107}"/>
              </a:ext>
            </a:extLst>
          </p:cNvPr>
          <p:cNvSpPr>
            <a:spLocks noChangeAspect="1"/>
          </p:cNvSpPr>
          <p:nvPr/>
        </p:nvSpPr>
        <p:spPr>
          <a:xfrm>
            <a:off x="7728180" y="2676858"/>
            <a:ext cx="1260000" cy="1260000"/>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4" name="Oval 33">
            <a:extLst>
              <a:ext uri="{FF2B5EF4-FFF2-40B4-BE49-F238E27FC236}">
                <a16:creationId xmlns:a16="http://schemas.microsoft.com/office/drawing/2014/main" id="{CF8D250B-D801-1B9C-1F57-E12B4A67E383}"/>
              </a:ext>
            </a:extLst>
          </p:cNvPr>
          <p:cNvSpPr>
            <a:spLocks noChangeAspect="1"/>
          </p:cNvSpPr>
          <p:nvPr/>
        </p:nvSpPr>
        <p:spPr>
          <a:xfrm>
            <a:off x="7806930" y="2755608"/>
            <a:ext cx="1102500" cy="1102500"/>
          </a:xfrm>
          <a:prstGeom prst="ellipse">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1" name="Oval 30">
            <a:extLst>
              <a:ext uri="{FF2B5EF4-FFF2-40B4-BE49-F238E27FC236}">
                <a16:creationId xmlns:a16="http://schemas.microsoft.com/office/drawing/2014/main" id="{3EA365D9-AA01-5EFF-DFA9-E062A0E9BA88}"/>
              </a:ext>
            </a:extLst>
          </p:cNvPr>
          <p:cNvSpPr>
            <a:spLocks noChangeAspect="1"/>
          </p:cNvSpPr>
          <p:nvPr/>
        </p:nvSpPr>
        <p:spPr>
          <a:xfrm>
            <a:off x="10006897" y="2676858"/>
            <a:ext cx="1260000" cy="1260000"/>
          </a:xfrm>
          <a:prstGeom prst="ellipse">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sp>
        <p:nvSpPr>
          <p:cNvPr id="32" name="Oval 31">
            <a:extLst>
              <a:ext uri="{FF2B5EF4-FFF2-40B4-BE49-F238E27FC236}">
                <a16:creationId xmlns:a16="http://schemas.microsoft.com/office/drawing/2014/main" id="{0702584B-0427-AA76-D136-66A7426E6AEE}"/>
              </a:ext>
            </a:extLst>
          </p:cNvPr>
          <p:cNvSpPr>
            <a:spLocks noChangeAspect="1"/>
          </p:cNvSpPr>
          <p:nvPr/>
        </p:nvSpPr>
        <p:spPr>
          <a:xfrm>
            <a:off x="10085647" y="2755608"/>
            <a:ext cx="1102500" cy="1102500"/>
          </a:xfrm>
          <a:prstGeom prst="ellipse">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utura Next Book"/>
              <a:ea typeface="+mn-ea"/>
              <a:cs typeface="+mn-cs"/>
            </a:endParaRPr>
          </a:p>
        </p:txBody>
      </p:sp>
      <p:cxnSp>
        <p:nvCxnSpPr>
          <p:cNvPr id="13" name="Straight Arrow Connector 12">
            <a:extLst>
              <a:ext uri="{FF2B5EF4-FFF2-40B4-BE49-F238E27FC236}">
                <a16:creationId xmlns:a16="http://schemas.microsoft.com/office/drawing/2014/main" id="{DBBD632E-A4C1-C3BA-3C0A-CF9C21F0AD70}"/>
              </a:ext>
            </a:extLst>
          </p:cNvPr>
          <p:cNvCxnSpPr>
            <a:cxnSpLocks/>
          </p:cNvCxnSpPr>
          <p:nvPr/>
        </p:nvCxnSpPr>
        <p:spPr>
          <a:xfrm flipV="1">
            <a:off x="2241631" y="3330947"/>
            <a:ext cx="993300" cy="9330"/>
          </a:xfrm>
          <a:prstGeom prst="straightConnector1">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Icon&#10;&#10;Description automatically generated">
            <a:extLst>
              <a:ext uri="{FF2B5EF4-FFF2-40B4-BE49-F238E27FC236}">
                <a16:creationId xmlns:a16="http://schemas.microsoft.com/office/drawing/2014/main" id="{052D72E5-A838-BAD4-0E63-E12A05ED0EE4}"/>
              </a:ext>
            </a:extLst>
          </p:cNvPr>
          <p:cNvPicPr>
            <a:picLocks noChangeAspect="1"/>
          </p:cNvPicPr>
          <p:nvPr/>
        </p:nvPicPr>
        <p:blipFill>
          <a:blip r:embed="rId3"/>
          <a:stretch>
            <a:fillRect/>
          </a:stretch>
        </p:blipFill>
        <p:spPr>
          <a:xfrm>
            <a:off x="1480987" y="3126858"/>
            <a:ext cx="291065" cy="360000"/>
          </a:xfrm>
          <a:prstGeom prst="rect">
            <a:avLst/>
          </a:prstGeom>
        </p:spPr>
      </p:pic>
      <p:pic>
        <p:nvPicPr>
          <p:cNvPr id="21" name="Picture 20">
            <a:extLst>
              <a:ext uri="{FF2B5EF4-FFF2-40B4-BE49-F238E27FC236}">
                <a16:creationId xmlns:a16="http://schemas.microsoft.com/office/drawing/2014/main" id="{8C106C1C-FBB6-D6F5-5485-2D9B73847819}"/>
              </a:ext>
            </a:extLst>
          </p:cNvPr>
          <p:cNvPicPr>
            <a:picLocks noChangeAspect="1"/>
          </p:cNvPicPr>
          <p:nvPr/>
        </p:nvPicPr>
        <p:blipFill>
          <a:blip r:embed="rId4"/>
          <a:srcRect/>
          <a:stretch/>
        </p:blipFill>
        <p:spPr>
          <a:xfrm>
            <a:off x="3737276" y="3120986"/>
            <a:ext cx="264673" cy="365872"/>
          </a:xfrm>
          <a:prstGeom prst="rect">
            <a:avLst/>
          </a:prstGeom>
        </p:spPr>
      </p:pic>
      <p:pic>
        <p:nvPicPr>
          <p:cNvPr id="24" name="Picture 23">
            <a:extLst>
              <a:ext uri="{FF2B5EF4-FFF2-40B4-BE49-F238E27FC236}">
                <a16:creationId xmlns:a16="http://schemas.microsoft.com/office/drawing/2014/main" id="{9B4C42DF-060D-F0F3-0E6F-73330B0AB09E}"/>
              </a:ext>
            </a:extLst>
          </p:cNvPr>
          <p:cNvPicPr>
            <a:picLocks noChangeAspect="1"/>
          </p:cNvPicPr>
          <p:nvPr/>
        </p:nvPicPr>
        <p:blipFill>
          <a:blip r:embed="rId5"/>
          <a:srcRect/>
          <a:stretch/>
        </p:blipFill>
        <p:spPr>
          <a:xfrm>
            <a:off x="8185442" y="3105395"/>
            <a:ext cx="371981" cy="364065"/>
          </a:xfrm>
          <a:prstGeom prst="rect">
            <a:avLst/>
          </a:prstGeom>
        </p:spPr>
      </p:pic>
      <p:pic>
        <p:nvPicPr>
          <p:cNvPr id="25" name="Picture 24">
            <a:extLst>
              <a:ext uri="{FF2B5EF4-FFF2-40B4-BE49-F238E27FC236}">
                <a16:creationId xmlns:a16="http://schemas.microsoft.com/office/drawing/2014/main" id="{50C1C1A6-F58F-6C13-B339-FD36B015774E}"/>
              </a:ext>
            </a:extLst>
          </p:cNvPr>
          <p:cNvPicPr>
            <a:picLocks noChangeAspect="1"/>
          </p:cNvPicPr>
          <p:nvPr/>
        </p:nvPicPr>
        <p:blipFill>
          <a:blip r:embed="rId6"/>
          <a:srcRect/>
          <a:stretch/>
        </p:blipFill>
        <p:spPr>
          <a:xfrm>
            <a:off x="10432728" y="3071083"/>
            <a:ext cx="408338" cy="398377"/>
          </a:xfrm>
          <a:prstGeom prst="rect">
            <a:avLst/>
          </a:prstGeom>
        </p:spPr>
      </p:pic>
      <p:cxnSp>
        <p:nvCxnSpPr>
          <p:cNvPr id="27" name="Straight Arrow Connector 26">
            <a:extLst>
              <a:ext uri="{FF2B5EF4-FFF2-40B4-BE49-F238E27FC236}">
                <a16:creationId xmlns:a16="http://schemas.microsoft.com/office/drawing/2014/main" id="{B52C38AA-50FF-27EE-CE2C-44064F8730CF}"/>
              </a:ext>
            </a:extLst>
          </p:cNvPr>
          <p:cNvCxnSpPr>
            <a:cxnSpLocks/>
          </p:cNvCxnSpPr>
          <p:nvPr/>
        </p:nvCxnSpPr>
        <p:spPr>
          <a:xfrm flipV="1">
            <a:off x="6722172" y="3320853"/>
            <a:ext cx="993300" cy="9330"/>
          </a:xfrm>
          <a:prstGeom prst="straightConnector1">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379AA86-5EC8-D0E9-F2FA-9CA4CAF1CE35}"/>
              </a:ext>
            </a:extLst>
          </p:cNvPr>
          <p:cNvCxnSpPr>
            <a:cxnSpLocks/>
          </p:cNvCxnSpPr>
          <p:nvPr/>
        </p:nvCxnSpPr>
        <p:spPr>
          <a:xfrm flipV="1">
            <a:off x="8984695" y="3311523"/>
            <a:ext cx="993300" cy="9330"/>
          </a:xfrm>
          <a:prstGeom prst="straightConnector1">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949A126-23DC-0D97-F914-7D074BC061C7}"/>
              </a:ext>
            </a:extLst>
          </p:cNvPr>
          <p:cNvCxnSpPr>
            <a:cxnSpLocks/>
          </p:cNvCxnSpPr>
          <p:nvPr/>
        </p:nvCxnSpPr>
        <p:spPr>
          <a:xfrm flipV="1">
            <a:off x="4489382" y="3303922"/>
            <a:ext cx="993300" cy="9330"/>
          </a:xfrm>
          <a:prstGeom prst="straightConnector1">
            <a:avLst/>
          </a:prstGeom>
          <a:ln w="28575">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0CD1159-8C75-6063-02C5-73B59D7240CF}"/>
              </a:ext>
            </a:extLst>
          </p:cNvPr>
          <p:cNvSpPr>
            <a:spLocks noChangeAspect="1"/>
          </p:cNvSpPr>
          <p:nvPr/>
        </p:nvSpPr>
        <p:spPr>
          <a:xfrm>
            <a:off x="5484908" y="2686188"/>
            <a:ext cx="1260000" cy="12600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utura Next Book"/>
              <a:ea typeface="+mn-ea"/>
              <a:cs typeface="+mn-cs"/>
            </a:endParaRPr>
          </a:p>
        </p:txBody>
      </p:sp>
      <p:sp>
        <p:nvSpPr>
          <p:cNvPr id="42" name="Oval 41">
            <a:extLst>
              <a:ext uri="{FF2B5EF4-FFF2-40B4-BE49-F238E27FC236}">
                <a16:creationId xmlns:a16="http://schemas.microsoft.com/office/drawing/2014/main" id="{5F86FD75-CC78-7F27-7948-E7E55AF83E0D}"/>
              </a:ext>
            </a:extLst>
          </p:cNvPr>
          <p:cNvSpPr>
            <a:spLocks noChangeAspect="1"/>
          </p:cNvSpPr>
          <p:nvPr/>
        </p:nvSpPr>
        <p:spPr>
          <a:xfrm>
            <a:off x="5563658" y="2764938"/>
            <a:ext cx="1102500" cy="1102500"/>
          </a:xfrm>
          <a:prstGeom prst="ellipse">
            <a:avLst/>
          </a:prstGeom>
          <a:solidFill>
            <a:srgbClr val="F6F6F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Futura Next Book"/>
              <a:ea typeface="+mn-ea"/>
              <a:cs typeface="+mn-cs"/>
            </a:endParaRPr>
          </a:p>
        </p:txBody>
      </p:sp>
      <p:pic>
        <p:nvPicPr>
          <p:cNvPr id="23" name="Picture 22">
            <a:extLst>
              <a:ext uri="{FF2B5EF4-FFF2-40B4-BE49-F238E27FC236}">
                <a16:creationId xmlns:a16="http://schemas.microsoft.com/office/drawing/2014/main" id="{54A7EB9D-78DA-3453-2246-56A1DA5EDBBA}"/>
              </a:ext>
            </a:extLst>
          </p:cNvPr>
          <p:cNvPicPr>
            <a:picLocks noChangeAspect="1"/>
          </p:cNvPicPr>
          <p:nvPr/>
        </p:nvPicPr>
        <p:blipFill>
          <a:blip r:embed="rId7"/>
          <a:srcRect/>
          <a:stretch/>
        </p:blipFill>
        <p:spPr>
          <a:xfrm>
            <a:off x="5936748" y="3122793"/>
            <a:ext cx="356319" cy="364065"/>
          </a:xfrm>
          <a:prstGeom prst="rect">
            <a:avLst/>
          </a:prstGeom>
        </p:spPr>
      </p:pic>
      <p:sp>
        <p:nvSpPr>
          <p:cNvPr id="7" name="TextBox 10">
            <a:extLst>
              <a:ext uri="{FF2B5EF4-FFF2-40B4-BE49-F238E27FC236}">
                <a16:creationId xmlns:a16="http://schemas.microsoft.com/office/drawing/2014/main" id="{1D3E4E90-A7EE-E1B2-D2DA-CF906260861B}"/>
              </a:ext>
            </a:extLst>
          </p:cNvPr>
          <p:cNvSpPr txBox="1"/>
          <p:nvPr/>
        </p:nvSpPr>
        <p:spPr>
          <a:xfrm>
            <a:off x="909269" y="4111361"/>
            <a:ext cx="1427232" cy="496290"/>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defRPr/>
            </a:pPr>
            <a:r>
              <a:rPr lang="en-US" sz="800" b="1" spc="100" dirty="0">
                <a:solidFill>
                  <a:srgbClr val="000000"/>
                </a:solidFill>
                <a:latin typeface="Futura Next"/>
              </a:rPr>
              <a:t>IDENTIFY KEY STAKEHOLDERS &amp;</a:t>
            </a:r>
            <a:endParaRPr lang="en-US" sz="800" b="1" dirty="0">
              <a:solidFill>
                <a:srgbClr val="000000"/>
              </a:solidFill>
              <a:latin typeface="Futura Next"/>
              <a:cs typeface="Calibri"/>
            </a:endParaRPr>
          </a:p>
          <a:p>
            <a:pPr algn="ctr">
              <a:lnSpc>
                <a:spcPct val="140000"/>
              </a:lnSpc>
              <a:defRPr/>
            </a:pPr>
            <a:r>
              <a:rPr lang="en-US" sz="800" b="1" spc="100" dirty="0">
                <a:latin typeface="Futura Next"/>
                <a:cs typeface="Calibri"/>
              </a:rPr>
              <a:t>END-USERS</a:t>
            </a:r>
          </a:p>
        </p:txBody>
      </p:sp>
      <p:sp>
        <p:nvSpPr>
          <p:cNvPr id="11" name="TextBox 10">
            <a:extLst>
              <a:ext uri="{FF2B5EF4-FFF2-40B4-BE49-F238E27FC236}">
                <a16:creationId xmlns:a16="http://schemas.microsoft.com/office/drawing/2014/main" id="{2F409991-D5A4-F3A6-ABEF-4D46ADC7ABCE}"/>
              </a:ext>
            </a:extLst>
          </p:cNvPr>
          <p:cNvSpPr txBox="1"/>
          <p:nvPr/>
        </p:nvSpPr>
        <p:spPr>
          <a:xfrm>
            <a:off x="5573710" y="4111360"/>
            <a:ext cx="1150526" cy="49667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defRPr/>
            </a:pPr>
            <a:r>
              <a:rPr lang="en-US" sz="800" b="1" spc="100" dirty="0">
                <a:solidFill>
                  <a:srgbClr val="000000"/>
                </a:solidFill>
                <a:latin typeface="Futura Next"/>
              </a:rPr>
              <a:t>CONDUCT WORKSHOPS TO GATHER INPUTS</a:t>
            </a:r>
            <a:endParaRPr lang="en-US" sz="800" b="1" dirty="0">
              <a:latin typeface="Futura Next"/>
            </a:endParaRPr>
          </a:p>
        </p:txBody>
      </p:sp>
      <p:sp>
        <p:nvSpPr>
          <p:cNvPr id="15" name="TextBox 10">
            <a:extLst>
              <a:ext uri="{FF2B5EF4-FFF2-40B4-BE49-F238E27FC236}">
                <a16:creationId xmlns:a16="http://schemas.microsoft.com/office/drawing/2014/main" id="{0FFF257C-187B-3B49-DEC4-5DFF34DF26B1}"/>
              </a:ext>
            </a:extLst>
          </p:cNvPr>
          <p:cNvSpPr txBox="1"/>
          <p:nvPr/>
        </p:nvSpPr>
        <p:spPr>
          <a:xfrm>
            <a:off x="7701307" y="4111360"/>
            <a:ext cx="1313519" cy="49667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defRPr/>
            </a:pPr>
            <a:r>
              <a:rPr lang="en-US" sz="800" b="1" spc="100" dirty="0">
                <a:solidFill>
                  <a:srgbClr val="000000"/>
                </a:solidFill>
                <a:latin typeface="Futura Next"/>
              </a:rPr>
              <a:t>CREATE A CONCISE REQUIREMENT DOCUMENT</a:t>
            </a:r>
            <a:endParaRPr lang="en-US" sz="800" b="1" dirty="0">
              <a:latin typeface="Futura Next"/>
            </a:endParaRPr>
          </a:p>
        </p:txBody>
      </p:sp>
      <p:sp>
        <p:nvSpPr>
          <p:cNvPr id="17" name="TextBox 10">
            <a:extLst>
              <a:ext uri="{FF2B5EF4-FFF2-40B4-BE49-F238E27FC236}">
                <a16:creationId xmlns:a16="http://schemas.microsoft.com/office/drawing/2014/main" id="{04437293-AEFB-EC59-845A-F0519E4A69B5}"/>
              </a:ext>
            </a:extLst>
          </p:cNvPr>
          <p:cNvSpPr txBox="1"/>
          <p:nvPr/>
        </p:nvSpPr>
        <p:spPr>
          <a:xfrm>
            <a:off x="10000511" y="4113372"/>
            <a:ext cx="1264622" cy="496674"/>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defRPr/>
            </a:pPr>
            <a:r>
              <a:rPr lang="en-US" sz="800" b="1" spc="100" dirty="0">
                <a:solidFill>
                  <a:srgbClr val="000000"/>
                </a:solidFill>
                <a:latin typeface="Futura Next"/>
              </a:rPr>
              <a:t>VALIDATE &amp; VERIFY DOCUMENT WITH STAKHOLDERS</a:t>
            </a:r>
            <a:endParaRPr lang="en-US" sz="800" b="1" dirty="0">
              <a:latin typeface="Futura Next"/>
            </a:endParaRPr>
          </a:p>
        </p:txBody>
      </p:sp>
      <p:sp>
        <p:nvSpPr>
          <p:cNvPr id="20" name="TextBox 10">
            <a:extLst>
              <a:ext uri="{FF2B5EF4-FFF2-40B4-BE49-F238E27FC236}">
                <a16:creationId xmlns:a16="http://schemas.microsoft.com/office/drawing/2014/main" id="{D08245DC-C406-DC94-107B-E56ADC26B1C2}"/>
              </a:ext>
            </a:extLst>
          </p:cNvPr>
          <p:cNvSpPr txBox="1"/>
          <p:nvPr/>
        </p:nvSpPr>
        <p:spPr>
          <a:xfrm>
            <a:off x="3166745" y="4111361"/>
            <a:ext cx="1427232" cy="496290"/>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40000"/>
              </a:lnSpc>
              <a:defRPr/>
            </a:pPr>
            <a:r>
              <a:rPr lang="en-US" sz="800" b="1" spc="100" dirty="0">
                <a:solidFill>
                  <a:srgbClr val="000000"/>
                </a:solidFill>
                <a:latin typeface="Futura Next"/>
              </a:rPr>
              <a:t>UNDERSTAND</a:t>
            </a:r>
            <a:endParaRPr lang="en-US" dirty="0">
              <a:solidFill>
                <a:srgbClr val="000000"/>
              </a:solidFill>
              <a:latin typeface="Calibri" panose="020F0502020204030204"/>
              <a:cs typeface="Calibri" panose="020F0502020204030204"/>
            </a:endParaRPr>
          </a:p>
          <a:p>
            <a:pPr algn="ctr">
              <a:lnSpc>
                <a:spcPct val="140000"/>
              </a:lnSpc>
              <a:defRPr/>
            </a:pPr>
            <a:r>
              <a:rPr lang="en-US" sz="800" b="1" spc="100" dirty="0">
                <a:latin typeface="Futura Next"/>
              </a:rPr>
              <a:t>THE OBJECTIVES OF THE PROJECT</a:t>
            </a:r>
          </a:p>
        </p:txBody>
      </p:sp>
    </p:spTree>
    <p:extLst>
      <p:ext uri="{BB962C8B-B14F-4D97-AF65-F5344CB8AC3E}">
        <p14:creationId xmlns:p14="http://schemas.microsoft.com/office/powerpoint/2010/main" val="1230627232"/>
      </p:ext>
    </p:extLst>
  </p:cSld>
  <p:clrMapOvr>
    <a:masterClrMapping/>
  </p:clrMapOvr>
</p:sld>
</file>

<file path=ppt/theme/theme1.xml><?xml version="1.0" encoding="utf-8"?>
<a:theme xmlns:a="http://schemas.openxmlformats.org/drawingml/2006/main" name="Brand Mark">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S_Template_202119" id="{DA47ECA6-0BD9-5947-9177-90D21B057039}" vid="{1086C610-57D3-7D4C-AB7E-66BDCF1247C8}"/>
    </a:ext>
  </a:extLst>
</a:theme>
</file>

<file path=ppt/theme/theme11.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S_Template_202119" id="{DA47ECA6-0BD9-5947-9177-90D21B057039}" vid="{7D9220F6-60C6-0144-9CFF-54C3897D1750}"/>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genda">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Quot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Voice">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ontent">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Back Cover">
  <a:themeElements>
    <a:clrScheme name="Publicis Sapient">
      <a:dk1>
        <a:srgbClr val="000000"/>
      </a:dk1>
      <a:lt1>
        <a:srgbClr val="FFFFFF"/>
      </a:lt1>
      <a:dk2>
        <a:srgbClr val="EEEEEE"/>
      </a:dk2>
      <a:lt2>
        <a:srgbClr val="FFFFFF"/>
      </a:lt2>
      <a:accent1>
        <a:srgbClr val="FE414D"/>
      </a:accent1>
      <a:accent2>
        <a:srgbClr val="079FFF"/>
      </a:accent2>
      <a:accent3>
        <a:srgbClr val="FFE63B"/>
      </a:accent3>
      <a:accent4>
        <a:srgbClr val="00E6C3"/>
      </a:accent4>
      <a:accent5>
        <a:srgbClr val="B4B4B4"/>
      </a:accent5>
      <a:accent6>
        <a:srgbClr val="999999"/>
      </a:accent6>
      <a:hlink>
        <a:srgbClr val="079FFF"/>
      </a:hlink>
      <a:folHlink>
        <a:srgbClr val="079FFF"/>
      </a:folHlink>
    </a:clrScheme>
    <a:fontScheme name="Publicis Sapient">
      <a:majorFont>
        <a:latin typeface="Futura Next Medium"/>
        <a:ea typeface=""/>
        <a:cs typeface=""/>
      </a:majorFont>
      <a:minorFont>
        <a:latin typeface="Futura Next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algn="l">
          <a:defRPr sz="1600" b="0" i="0" dirty="0" smtClean="0">
            <a:latin typeface="Futura Next Book" panose="020B0502020204020303" pitchFamily="34" charset="77"/>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A0D2667710A64C9CDF3BF87B53CED6" ma:contentTypeVersion="13" ma:contentTypeDescription="Create a new document." ma:contentTypeScope="" ma:versionID="b1b48eae4e6261fadb77fefafadaf05a">
  <xsd:schema xmlns:xsd="http://www.w3.org/2001/XMLSchema" xmlns:xs="http://www.w3.org/2001/XMLSchema" xmlns:p="http://schemas.microsoft.com/office/2006/metadata/properties" xmlns:ns2="ce3d992c-a6da-4846-8754-29f0f102a06e" xmlns:ns3="f4786658-2362-457d-9f1a-6ab604f80352" targetNamespace="http://schemas.microsoft.com/office/2006/metadata/properties" ma:root="true" ma:fieldsID="bfbe6562f5951d80367b54d9f9fb2d5a" ns2:_="" ns3:_="">
    <xsd:import namespace="ce3d992c-a6da-4846-8754-29f0f102a06e"/>
    <xsd:import namespace="f4786658-2362-457d-9f1a-6ab604f8035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e3d992c-a6da-4846-8754-29f0f102a06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4786658-2362-457d-9f1a-6ab604f8035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8A6311-99DB-4D6D-812F-479FFA2EDB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e3d992c-a6da-4846-8754-29f0f102a06e"/>
    <ds:schemaRef ds:uri="f4786658-2362-457d-9f1a-6ab604f80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BB60B2-2C71-42C1-B31B-AA192312F38C}">
  <ds:schemaRefs>
    <ds:schemaRef ds:uri="http://schemas.microsoft.com/sharepoint/v3/contenttype/forms"/>
  </ds:schemaRefs>
</ds:datastoreItem>
</file>

<file path=customXml/itemProps3.xml><?xml version="1.0" encoding="utf-8"?>
<ds:datastoreItem xmlns:ds="http://schemas.openxmlformats.org/officeDocument/2006/customXml" ds:itemID="{82C13288-8E40-46E8-A60D-15B44B013477}">
  <ds:schemaRefs>
    <ds:schemaRef ds:uri="http://purl.org/dc/elements/1.1/"/>
    <ds:schemaRef ds:uri="http://purl.org/dc/dcmitype/"/>
    <ds:schemaRef ds:uri="ce3d992c-a6da-4846-8754-29f0f102a06e"/>
    <ds:schemaRef ds:uri="f4786658-2362-457d-9f1a-6ab604f80352"/>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11256</TotalTime>
  <Words>2396</Words>
  <Application>Microsoft Office PowerPoint</Application>
  <PresentationFormat>Widescreen</PresentationFormat>
  <Paragraphs>269</Paragraphs>
  <Slides>23</Slides>
  <Notes>18</Notes>
  <HiddenSlides>0</HiddenSlides>
  <MMClips>0</MMClips>
  <ScaleCrop>false</ScaleCrop>
  <HeadingPairs>
    <vt:vector size="4" baseType="variant">
      <vt:variant>
        <vt:lpstr>Theme</vt:lpstr>
      </vt:variant>
      <vt:variant>
        <vt:i4>11</vt:i4>
      </vt:variant>
      <vt:variant>
        <vt:lpstr>Slide Titles</vt:lpstr>
      </vt:variant>
      <vt:variant>
        <vt:i4>23</vt:i4>
      </vt:variant>
    </vt:vector>
  </HeadingPairs>
  <TitlesOfParts>
    <vt:vector size="34" baseType="lpstr">
      <vt:lpstr>Brand Mark</vt:lpstr>
      <vt:lpstr>Cover</vt:lpstr>
      <vt:lpstr>Agenda</vt:lpstr>
      <vt:lpstr>Divider</vt:lpstr>
      <vt:lpstr>Quote</vt:lpstr>
      <vt:lpstr>Voice</vt:lpstr>
      <vt:lpstr>Content</vt:lpstr>
      <vt:lpstr>Back Cover</vt:lpstr>
      <vt:lpstr>Office Theme</vt:lpstr>
      <vt:lpstr>Content</vt:lpstr>
      <vt:lpstr>Back Cover</vt:lpstr>
      <vt:lpstr>PowerPoint Presentation</vt:lpstr>
      <vt:lpstr>Design Workshops: Requirement gathering</vt:lpstr>
      <vt:lpstr>PowerPoint Presentation</vt:lpstr>
      <vt:lpstr>Let’s plan a tour!</vt:lpstr>
      <vt:lpstr>Why do we need to gather requirements?</vt:lpstr>
      <vt:lpstr>When do we gather requirements?</vt:lpstr>
      <vt:lpstr>Key areas of requirements gathering</vt:lpstr>
      <vt:lpstr>Steps to gather requirements </vt:lpstr>
      <vt:lpstr>How to gather requirements </vt:lpstr>
      <vt:lpstr>Design workshops</vt:lpstr>
      <vt:lpstr>Types of workshops</vt:lpstr>
      <vt:lpstr>Discovery workshop</vt:lpstr>
      <vt:lpstr>Empathy workshop</vt:lpstr>
      <vt:lpstr>Design workshop</vt:lpstr>
      <vt:lpstr>Prioritization workshop</vt:lpstr>
      <vt:lpstr>Critique workshop</vt:lpstr>
      <vt:lpstr>To-do's</vt:lpstr>
      <vt:lpstr>UX workshop rules</vt:lpstr>
      <vt:lpstr>PowerPoint Presentation</vt:lpstr>
      <vt:lpstr>PowerPoint Presentation</vt:lpstr>
      <vt:lpstr>To wrap up</vt:lpstr>
      <vt:lpstr>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Wailam Pan</dc:creator>
  <cp:lastModifiedBy>Ranjani Subramanian</cp:lastModifiedBy>
  <cp:revision>3989</cp:revision>
  <dcterms:created xsi:type="dcterms:W3CDTF">2018-11-16T01:56:21Z</dcterms:created>
  <dcterms:modified xsi:type="dcterms:W3CDTF">2022-08-26T09:56:08Z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ServerID">
    <vt:lpwstr>2a760b3e-54a5-418b-9dd9-555cd32dea45</vt:lpwstr>
  </property>
  <property fmtid="{D5CDD505-2E9C-101B-9397-08002B2CF9AE}" pid="3" name="Offisync_UniqueId">
    <vt:lpwstr>167823</vt:lpwstr>
  </property>
  <property fmtid="{D5CDD505-2E9C-101B-9397-08002B2CF9AE}" pid="4" name="Jive_LatestUserAccountName">
    <vt:lpwstr>waipan</vt:lpwstr>
  </property>
  <property fmtid="{D5CDD505-2E9C-101B-9397-08002B2CF9AE}" pid="5" name="Jive_VersionGuid">
    <vt:lpwstr>009b76d2-dcd8-49bf-8a7b-06043bed9c20</vt:lpwstr>
  </property>
  <property fmtid="{D5CDD505-2E9C-101B-9397-08002B2CF9AE}" pid="6" name="Offisync_UpdateToken">
    <vt:lpwstr>6</vt:lpwstr>
  </property>
  <property fmtid="{D5CDD505-2E9C-101B-9397-08002B2CF9AE}" pid="7" name="Offisync_ProviderInitializationData">
    <vt:lpwstr>https://vox.publicis.sapient.com</vt:lpwstr>
  </property>
  <property fmtid="{D5CDD505-2E9C-101B-9397-08002B2CF9AE}" pid="8" name="ContentTypeId">
    <vt:lpwstr>0x0101003EA0D2667710A64C9CDF3BF87B53CED6</vt:lpwstr>
  </property>
</Properties>
</file>