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147470475" r:id="rId4"/>
    <p:sldId id="267" r:id="rId5"/>
    <p:sldId id="2147470512" r:id="rId6"/>
    <p:sldId id="2147470503" r:id="rId7"/>
    <p:sldId id="2147470518" r:id="rId8"/>
    <p:sldId id="4535" r:id="rId9"/>
    <p:sldId id="2147470504" r:id="rId10"/>
    <p:sldId id="2147470513" r:id="rId11"/>
    <p:sldId id="2147470508" r:id="rId12"/>
    <p:sldId id="2147470516" r:id="rId13"/>
    <p:sldId id="2147470520" r:id="rId14"/>
    <p:sldId id="2147470514" r:id="rId15"/>
    <p:sldId id="2147470521" r:id="rId16"/>
    <p:sldId id="2147470515" r:id="rId17"/>
    <p:sldId id="2147470526" r:id="rId18"/>
    <p:sldId id="2147470525" r:id="rId19"/>
    <p:sldId id="2147470522" r:id="rId20"/>
    <p:sldId id="2147470523" r:id="rId21"/>
    <p:sldId id="2147470524" r:id="rId22"/>
    <p:sldId id="2147470419" r:id="rId23"/>
    <p:sldId id="2147470487" r:id="rId24"/>
    <p:sldId id="2147470414" r:id="rId25"/>
  </p:sldIdLst>
  <p:sldSz cx="15238413" cy="85709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5B3862D-A2BF-1928-42A2-87F0B9B7F3C2}" name="Ranjani Subramanian" initials="RS" userId="S::ransubra1@publicisgroupe.net::919af7de-2031-41f1-8c4e-83854e533905" providerId="AD"/>
  <p188:author id="{32FA0FED-93E0-03BD-091D-5874C32C8378}" name="Abhijit Pundeer" initials="AP" userId="S::abhpunde@publicisgroupe.net::b35c42a8-4a57-4a39-a38f-a5f233cc4a9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5253"/>
    <a:srgbClr val="F7F3FF"/>
    <a:srgbClr val="FF7B17"/>
    <a:srgbClr val="FFE001"/>
    <a:srgbClr val="FFFFFF"/>
    <a:srgbClr val="1414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56FE16-9714-40D0-A23B-64542B85EF7F}" v="81" dt="2022-08-26T10:22:07.4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64" autoAdjust="0"/>
  </p:normalViewPr>
  <p:slideViewPr>
    <p:cSldViewPr snapToGrid="0">
      <p:cViewPr varScale="1">
        <p:scale>
          <a:sx n="47" d="100"/>
          <a:sy n="47" d="100"/>
        </p:scale>
        <p:origin x="944" y="24"/>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i Subramanian" userId="919af7de-2031-41f1-8c4e-83854e533905" providerId="ADAL" clId="{3C581487-8BF3-4F93-9E52-F1E4C119D3BA}"/>
    <pc:docChg chg="delSld modSld">
      <pc:chgData name="Ranjani Subramanian" userId="919af7de-2031-41f1-8c4e-83854e533905" providerId="ADAL" clId="{3C581487-8BF3-4F93-9E52-F1E4C119D3BA}" dt="2022-08-26T11:27:46.868" v="1" actId="2696"/>
      <pc:docMkLst>
        <pc:docMk/>
      </pc:docMkLst>
      <pc:sldChg chg="del">
        <pc:chgData name="Ranjani Subramanian" userId="919af7de-2031-41f1-8c4e-83854e533905" providerId="ADAL" clId="{3C581487-8BF3-4F93-9E52-F1E4C119D3BA}" dt="2022-08-26T11:27:46.868" v="1" actId="2696"/>
        <pc:sldMkLst>
          <pc:docMk/>
          <pc:sldMk cId="1535007427" sldId="2147470502"/>
        </pc:sldMkLst>
      </pc:sldChg>
      <pc:sldChg chg="modNotesTx">
        <pc:chgData name="Ranjani Subramanian" userId="919af7de-2031-41f1-8c4e-83854e533905" providerId="ADAL" clId="{3C581487-8BF3-4F93-9E52-F1E4C119D3BA}" dt="2022-08-26T11:27:28.974" v="0" actId="6549"/>
        <pc:sldMkLst>
          <pc:docMk/>
          <pc:sldMk cId="643309996" sldId="2147470526"/>
        </pc:sldMkLst>
      </pc:sldChg>
    </pc:docChg>
  </pc:docChgLst>
  <pc:docChgLst>
    <pc:chgData name="Namrata Srivastava 2" userId="S::namsriva@publicisgroupe.net::1b73068b-faf5-44f2-ab8f-a35a7d6e2aa3" providerId="AD" clId="Web-{6656FE16-9714-40D0-A23B-64542B85EF7F}"/>
    <pc:docChg chg="modSld">
      <pc:chgData name="Namrata Srivastava 2" userId="S::namsriva@publicisgroupe.net::1b73068b-faf5-44f2-ab8f-a35a7d6e2aa3" providerId="AD" clId="Web-{6656FE16-9714-40D0-A23B-64542B85EF7F}" dt="2022-08-26T10:22:06.738" v="40" actId="20577"/>
      <pc:docMkLst>
        <pc:docMk/>
      </pc:docMkLst>
      <pc:sldChg chg="addSp modSp">
        <pc:chgData name="Namrata Srivastava 2" userId="S::namsriva@publicisgroupe.net::1b73068b-faf5-44f2-ab8f-a35a7d6e2aa3" providerId="AD" clId="Web-{6656FE16-9714-40D0-A23B-64542B85EF7F}" dt="2022-08-26T10:22:06.738" v="40" actId="20577"/>
        <pc:sldMkLst>
          <pc:docMk/>
          <pc:sldMk cId="1535007427" sldId="2147470502"/>
        </pc:sldMkLst>
        <pc:spChg chg="add mod">
          <ac:chgData name="Namrata Srivastava 2" userId="S::namsriva@publicisgroupe.net::1b73068b-faf5-44f2-ab8f-a35a7d6e2aa3" providerId="AD" clId="Web-{6656FE16-9714-40D0-A23B-64542B85EF7F}" dt="2022-08-26T10:22:06.738" v="40" actId="20577"/>
          <ac:spMkLst>
            <pc:docMk/>
            <pc:sldMk cId="1535007427" sldId="2147470502"/>
            <ac:spMk id="2" creationId="{6DC01EC7-A692-5A5A-605E-BCC75BF40D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5545E-3766-954E-8911-94BC67167CEC}" type="datetimeFigureOut">
              <a:rPr lang="en-US" smtClean="0"/>
              <a:t>8/26/2022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E34E6-293D-6C49-AFD4-2D90F9D8D749}" type="slidenum">
              <a:rPr lang="en-US" smtClean="0"/>
              <a:t>‹#›</a:t>
            </a:fld>
            <a:endParaRPr lang="en-US" dirty="0"/>
          </a:p>
        </p:txBody>
      </p:sp>
    </p:spTree>
    <p:extLst>
      <p:ext uri="{BB962C8B-B14F-4D97-AF65-F5344CB8AC3E}">
        <p14:creationId xmlns:p14="http://schemas.microsoft.com/office/powerpoint/2010/main" val="742733015"/>
      </p:ext>
    </p:extLst>
  </p:cSld>
  <p:clrMap bg1="lt1" tx1="dk1" bg2="lt2" tx2="dk2" accent1="accent1" accent2="accent2" accent3="accent3" accent4="accent4" accent5="accent5" accent6="accent6" hlink="hlink" folHlink="folHlink"/>
  <p:notesStyle>
    <a:lvl1pPr marL="0" algn="l" defTabSz="1142817" rtl="0" eaLnBrk="1" latinLnBrk="0" hangingPunct="1">
      <a:defRPr sz="1500" kern="1200">
        <a:solidFill>
          <a:schemeClr val="tx1"/>
        </a:solidFill>
        <a:latin typeface="+mn-lt"/>
        <a:ea typeface="+mn-ea"/>
        <a:cs typeface="+mn-cs"/>
      </a:defRPr>
    </a:lvl1pPr>
    <a:lvl2pPr marL="571409" algn="l" defTabSz="1142817" rtl="0" eaLnBrk="1" latinLnBrk="0" hangingPunct="1">
      <a:defRPr sz="1500" kern="1200">
        <a:solidFill>
          <a:schemeClr val="tx1"/>
        </a:solidFill>
        <a:latin typeface="+mn-lt"/>
        <a:ea typeface="+mn-ea"/>
        <a:cs typeface="+mn-cs"/>
      </a:defRPr>
    </a:lvl2pPr>
    <a:lvl3pPr marL="1142817" algn="l" defTabSz="1142817" rtl="0" eaLnBrk="1" latinLnBrk="0" hangingPunct="1">
      <a:defRPr sz="1500" kern="1200">
        <a:solidFill>
          <a:schemeClr val="tx1"/>
        </a:solidFill>
        <a:latin typeface="+mn-lt"/>
        <a:ea typeface="+mn-ea"/>
        <a:cs typeface="+mn-cs"/>
      </a:defRPr>
    </a:lvl3pPr>
    <a:lvl4pPr marL="1714226" algn="l" defTabSz="1142817" rtl="0" eaLnBrk="1" latinLnBrk="0" hangingPunct="1">
      <a:defRPr sz="1500" kern="1200">
        <a:solidFill>
          <a:schemeClr val="tx1"/>
        </a:solidFill>
        <a:latin typeface="+mn-lt"/>
        <a:ea typeface="+mn-ea"/>
        <a:cs typeface="+mn-cs"/>
      </a:defRPr>
    </a:lvl4pPr>
    <a:lvl5pPr marL="2285634" algn="l" defTabSz="1142817" rtl="0" eaLnBrk="1" latinLnBrk="0" hangingPunct="1">
      <a:defRPr sz="1500" kern="1200">
        <a:solidFill>
          <a:schemeClr val="tx1"/>
        </a:solidFill>
        <a:latin typeface="+mn-lt"/>
        <a:ea typeface="+mn-ea"/>
        <a:cs typeface="+mn-cs"/>
      </a:defRPr>
    </a:lvl5pPr>
    <a:lvl6pPr marL="2857043" algn="l" defTabSz="1142817" rtl="0" eaLnBrk="1" latinLnBrk="0" hangingPunct="1">
      <a:defRPr sz="1500" kern="1200">
        <a:solidFill>
          <a:schemeClr val="tx1"/>
        </a:solidFill>
        <a:latin typeface="+mn-lt"/>
        <a:ea typeface="+mn-ea"/>
        <a:cs typeface="+mn-cs"/>
      </a:defRPr>
    </a:lvl6pPr>
    <a:lvl7pPr marL="3428451" algn="l" defTabSz="1142817" rtl="0" eaLnBrk="1" latinLnBrk="0" hangingPunct="1">
      <a:defRPr sz="1500" kern="1200">
        <a:solidFill>
          <a:schemeClr val="tx1"/>
        </a:solidFill>
        <a:latin typeface="+mn-lt"/>
        <a:ea typeface="+mn-ea"/>
        <a:cs typeface="+mn-cs"/>
      </a:defRPr>
    </a:lvl7pPr>
    <a:lvl8pPr marL="3999860" algn="l" defTabSz="1142817" rtl="0" eaLnBrk="1" latinLnBrk="0" hangingPunct="1">
      <a:defRPr sz="1500" kern="1200">
        <a:solidFill>
          <a:schemeClr val="tx1"/>
        </a:solidFill>
        <a:latin typeface="+mn-lt"/>
        <a:ea typeface="+mn-ea"/>
        <a:cs typeface="+mn-cs"/>
      </a:defRPr>
    </a:lvl8pPr>
    <a:lvl9pPr marL="4571268" algn="l" defTabSz="1142817"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1</a:t>
            </a:fld>
            <a:endParaRPr lang="en-US" dirty="0"/>
          </a:p>
        </p:txBody>
      </p:sp>
    </p:spTree>
    <p:extLst>
      <p:ext uri="{BB962C8B-B14F-4D97-AF65-F5344CB8AC3E}">
        <p14:creationId xmlns:p14="http://schemas.microsoft.com/office/powerpoint/2010/main" val="2463865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42817" rtl="0" eaLnBrk="1" fontAlgn="auto" latinLnBrk="0" hangingPunct="1">
              <a:lnSpc>
                <a:spcPct val="100000"/>
              </a:lnSpc>
              <a:spcBef>
                <a:spcPts val="0"/>
              </a:spcBef>
              <a:spcAft>
                <a:spcPts val="0"/>
              </a:spcAft>
              <a:buClrTx/>
              <a:buSzTx/>
              <a:buFontTx/>
              <a:buNone/>
              <a:tabLst/>
              <a:defRPr/>
            </a:pPr>
            <a:r>
              <a:rPr lang="en-US" dirty="0"/>
              <a:t>Will explain each of these for being good or bad microcopy some b2b examples as well. </a:t>
            </a:r>
          </a:p>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14</a:t>
            </a:fld>
            <a:endParaRPr lang="en-US" dirty="0"/>
          </a:p>
        </p:txBody>
      </p:sp>
    </p:spTree>
    <p:extLst>
      <p:ext uri="{BB962C8B-B14F-4D97-AF65-F5344CB8AC3E}">
        <p14:creationId xmlns:p14="http://schemas.microsoft.com/office/powerpoint/2010/main" val="3638183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42817" rtl="0" eaLnBrk="1" fontAlgn="auto" latinLnBrk="0" hangingPunct="1">
              <a:lnSpc>
                <a:spcPct val="100000"/>
              </a:lnSpc>
              <a:spcBef>
                <a:spcPts val="0"/>
              </a:spcBef>
              <a:spcAft>
                <a:spcPts val="0"/>
              </a:spcAft>
              <a:buClrTx/>
              <a:buSzTx/>
              <a:buFontTx/>
              <a:buNone/>
              <a:tabLst/>
              <a:defRPr/>
            </a:pPr>
            <a:r>
              <a:rPr lang="en-US" dirty="0"/>
              <a:t>Will explain each of these for being good or bad microcopy</a:t>
            </a:r>
          </a:p>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15</a:t>
            </a:fld>
            <a:endParaRPr lang="en-US" dirty="0"/>
          </a:p>
        </p:txBody>
      </p:sp>
    </p:spTree>
    <p:extLst>
      <p:ext uri="{BB962C8B-B14F-4D97-AF65-F5344CB8AC3E}">
        <p14:creationId xmlns:p14="http://schemas.microsoft.com/office/powerpoint/2010/main" val="3247713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dirty="0">
                <a:solidFill>
                  <a:srgbClr val="333333"/>
                </a:solidFill>
                <a:effectLst/>
                <a:latin typeface="verdana" panose="020B0604030504040204" pitchFamily="34" charset="0"/>
              </a:rPr>
              <a:t>The “</a:t>
            </a:r>
            <a:r>
              <a:rPr lang="en-US" sz="1800" b="0" i="1" dirty="0">
                <a:solidFill>
                  <a:srgbClr val="333333"/>
                </a:solidFill>
                <a:effectLst/>
                <a:latin typeface="verdana" panose="020B0604030504040204" pitchFamily="34" charset="0"/>
              </a:rPr>
              <a:t>Convert More Customers</a:t>
            </a:r>
            <a:r>
              <a:rPr lang="en-US" sz="1800" b="0" i="0" dirty="0">
                <a:solidFill>
                  <a:srgbClr val="333333"/>
                </a:solidFill>
                <a:effectLst/>
                <a:latin typeface="verdana" panose="020B0604030504040204" pitchFamily="34" charset="0"/>
              </a:rPr>
              <a:t>” tells you what the website is about.</a:t>
            </a:r>
            <a:endParaRPr lang="en-US" b="0" i="0" dirty="0">
              <a:solidFill>
                <a:srgbClr val="333333"/>
              </a:solidFill>
              <a:effectLst/>
              <a:latin typeface="Open Sans" panose="020B0606030504020204" pitchFamily="34" charset="0"/>
            </a:endParaRPr>
          </a:p>
          <a:p>
            <a:pPr algn="l"/>
            <a:r>
              <a:rPr lang="en-US" sz="1800" b="0" i="0" dirty="0">
                <a:solidFill>
                  <a:srgbClr val="333333"/>
                </a:solidFill>
                <a:effectLst/>
                <a:latin typeface="verdana" panose="020B0604030504040204" pitchFamily="34" charset="0"/>
              </a:rPr>
              <a:t>And even the guy in the graphics is prompting you (with his line of vision) to stare at – and click on – the “</a:t>
            </a:r>
            <a:r>
              <a:rPr lang="en-US" sz="1800" b="0" i="1" dirty="0">
                <a:solidFill>
                  <a:srgbClr val="333333"/>
                </a:solidFill>
                <a:effectLst/>
                <a:latin typeface="verdana" panose="020B0604030504040204" pitchFamily="34" charset="0"/>
              </a:rPr>
              <a:t>Start My Free Trial</a:t>
            </a:r>
            <a:r>
              <a:rPr lang="en-US" sz="1800" b="0" i="0" dirty="0">
                <a:solidFill>
                  <a:srgbClr val="333333"/>
                </a:solidFill>
                <a:effectLst/>
                <a:latin typeface="verdana" panose="020B0604030504040204" pitchFamily="34" charset="0"/>
              </a:rPr>
              <a:t>” Call-To-Action button.</a:t>
            </a:r>
            <a:endParaRPr lang="en-US" b="0" i="0" dirty="0">
              <a:solidFill>
                <a:srgbClr val="333333"/>
              </a:solidFill>
              <a:effectLst/>
              <a:latin typeface="Open Sans" panose="020B0606030504020204" pitchFamily="34" charset="0"/>
            </a:endParaRPr>
          </a:p>
          <a:p>
            <a:pPr algn="l"/>
            <a:r>
              <a:rPr lang="en-US" sz="1800" b="0" i="0" dirty="0">
                <a:solidFill>
                  <a:srgbClr val="333333"/>
                </a:solidFill>
                <a:effectLst/>
                <a:latin typeface="verdana" panose="020B0604030504040204" pitchFamily="34" charset="0"/>
              </a:rPr>
              <a:t>So this entire page manages to do the following:</a:t>
            </a:r>
            <a:endParaRPr lang="en-US" b="0" i="0" dirty="0">
              <a:solidFill>
                <a:srgbClr val="333333"/>
              </a:solidFill>
              <a:effectLst/>
              <a:latin typeface="Open Sans" panose="020B0606030504020204" pitchFamily="34" charset="0"/>
            </a:endParaRPr>
          </a:p>
          <a:p>
            <a:pPr algn="l">
              <a:buFont typeface="Arial" panose="020B0604020202020204" pitchFamily="34" charset="0"/>
              <a:buChar char="•"/>
            </a:pPr>
            <a:r>
              <a:rPr lang="en-US" sz="1800" b="0" i="0" dirty="0">
                <a:solidFill>
                  <a:srgbClr val="333333"/>
                </a:solidFill>
                <a:effectLst/>
                <a:latin typeface="verdana" panose="020B0604030504040204" pitchFamily="34" charset="0"/>
              </a:rPr>
              <a:t>Give you a first impression of what Unbounce is</a:t>
            </a:r>
            <a:endParaRPr lang="en-US" b="0" i="0" dirty="0">
              <a:solidFill>
                <a:srgbClr val="333333"/>
              </a:solidFill>
              <a:effectLst/>
              <a:latin typeface="Open Sans" panose="020B0606030504020204" pitchFamily="34" charset="0"/>
            </a:endParaRPr>
          </a:p>
          <a:p>
            <a:pPr algn="l">
              <a:buFont typeface="Arial" panose="020B0604020202020204" pitchFamily="34" charset="0"/>
              <a:buChar char="•"/>
            </a:pPr>
            <a:r>
              <a:rPr lang="en-US" sz="1800" b="0" i="0" dirty="0">
                <a:solidFill>
                  <a:srgbClr val="333333"/>
                </a:solidFill>
                <a:effectLst/>
                <a:latin typeface="verdana" panose="020B0604030504040204" pitchFamily="34" charset="0"/>
              </a:rPr>
              <a:t>Offer you options to explore the website</a:t>
            </a:r>
            <a:endParaRPr lang="en-US" b="0" i="0" dirty="0">
              <a:solidFill>
                <a:srgbClr val="333333"/>
              </a:solidFill>
              <a:effectLst/>
              <a:latin typeface="Open Sans" panose="020B0606030504020204" pitchFamily="34" charset="0"/>
            </a:endParaRPr>
          </a:p>
          <a:p>
            <a:pPr algn="l">
              <a:buFont typeface="Arial" panose="020B0604020202020204" pitchFamily="34" charset="0"/>
              <a:buChar char="•"/>
            </a:pPr>
            <a:r>
              <a:rPr lang="en-US" sz="1800" b="0" i="0" dirty="0">
                <a:solidFill>
                  <a:srgbClr val="333333"/>
                </a:solidFill>
                <a:effectLst/>
                <a:latin typeface="verdana" panose="020B0604030504040204" pitchFamily="34" charset="0"/>
              </a:rPr>
              <a:t>Prompt you to take action if you’re ready</a:t>
            </a:r>
            <a:endParaRPr lang="en-US" b="0" i="0" dirty="0">
              <a:solidFill>
                <a:srgbClr val="333333"/>
              </a:solidFill>
              <a:effectLst/>
              <a:latin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16</a:t>
            </a:fld>
            <a:endParaRPr lang="en-US" dirty="0"/>
          </a:p>
        </p:txBody>
      </p:sp>
    </p:spTree>
    <p:extLst>
      <p:ext uri="{BB962C8B-B14F-4D97-AF65-F5344CB8AC3E}">
        <p14:creationId xmlns:p14="http://schemas.microsoft.com/office/powerpoint/2010/main" val="3493506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17</a:t>
            </a:fld>
            <a:endParaRPr lang="en-US" dirty="0"/>
          </a:p>
        </p:txBody>
      </p:sp>
    </p:spTree>
    <p:extLst>
      <p:ext uri="{BB962C8B-B14F-4D97-AF65-F5344CB8AC3E}">
        <p14:creationId xmlns:p14="http://schemas.microsoft.com/office/powerpoint/2010/main" val="3164764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42817" rtl="0" eaLnBrk="1" fontAlgn="auto" latinLnBrk="0" hangingPunct="1">
              <a:lnSpc>
                <a:spcPct val="100000"/>
              </a:lnSpc>
              <a:spcBef>
                <a:spcPts val="0"/>
              </a:spcBef>
              <a:spcAft>
                <a:spcPts val="0"/>
              </a:spcAft>
              <a:buClrTx/>
              <a:buSzTx/>
              <a:buFontTx/>
              <a:buNone/>
              <a:tabLst/>
              <a:defRPr/>
            </a:pPr>
            <a:r>
              <a:rPr lang="en-US" dirty="0"/>
              <a:t>Will explain each of these for being good or bad microcopy</a:t>
            </a:r>
          </a:p>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18</a:t>
            </a:fld>
            <a:endParaRPr lang="en-US" dirty="0"/>
          </a:p>
        </p:txBody>
      </p:sp>
    </p:spTree>
    <p:extLst>
      <p:ext uri="{BB962C8B-B14F-4D97-AF65-F5344CB8AC3E}">
        <p14:creationId xmlns:p14="http://schemas.microsoft.com/office/powerpoint/2010/main" val="3719923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42817" rtl="0" eaLnBrk="1" fontAlgn="auto" latinLnBrk="0" hangingPunct="1">
              <a:lnSpc>
                <a:spcPct val="100000"/>
              </a:lnSpc>
              <a:spcBef>
                <a:spcPts val="0"/>
              </a:spcBef>
              <a:spcAft>
                <a:spcPts val="0"/>
              </a:spcAft>
              <a:buClrTx/>
              <a:buSzTx/>
              <a:buFontTx/>
              <a:buNone/>
              <a:tabLst/>
              <a:defRPr/>
            </a:pPr>
            <a:r>
              <a:rPr lang="en-US" b="0" i="0" dirty="0">
                <a:solidFill>
                  <a:srgbClr val="383838"/>
                </a:solidFill>
                <a:effectLst/>
                <a:latin typeface="Lora" panose="020B0604020202020204" pitchFamily="2" charset="0"/>
              </a:rPr>
              <a:t>Confirmshaming or clickshaming is the practice of writing a negative consequence into the text link that closes a pop-up. The copy is worded such that the user feels shamed into complying. It is a form of dark design. </a:t>
            </a:r>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19</a:t>
            </a:fld>
            <a:endParaRPr lang="en-US" dirty="0"/>
          </a:p>
        </p:txBody>
      </p:sp>
    </p:spTree>
    <p:extLst>
      <p:ext uri="{BB962C8B-B14F-4D97-AF65-F5344CB8AC3E}">
        <p14:creationId xmlns:p14="http://schemas.microsoft.com/office/powerpoint/2010/main" val="1418911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42817" rtl="0" eaLnBrk="1" fontAlgn="auto" latinLnBrk="0" hangingPunct="1">
              <a:lnSpc>
                <a:spcPct val="100000"/>
              </a:lnSpc>
              <a:spcBef>
                <a:spcPts val="0"/>
              </a:spcBef>
              <a:spcAft>
                <a:spcPts val="0"/>
              </a:spcAft>
              <a:buClrTx/>
              <a:buSzTx/>
              <a:buFontTx/>
              <a:buNone/>
              <a:tabLst/>
              <a:defRPr/>
            </a:pPr>
            <a:r>
              <a:rPr lang="en-US" dirty="0"/>
              <a:t>When you don’t have a UX writer in your project…</a:t>
            </a:r>
          </a:p>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20</a:t>
            </a:fld>
            <a:endParaRPr lang="en-US" dirty="0"/>
          </a:p>
        </p:txBody>
      </p:sp>
    </p:spTree>
    <p:extLst>
      <p:ext uri="{BB962C8B-B14F-4D97-AF65-F5344CB8AC3E}">
        <p14:creationId xmlns:p14="http://schemas.microsoft.com/office/powerpoint/2010/main" val="220314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2</a:t>
            </a:fld>
            <a:endParaRPr lang="en-US" dirty="0"/>
          </a:p>
        </p:txBody>
      </p:sp>
    </p:spTree>
    <p:extLst>
      <p:ext uri="{BB962C8B-B14F-4D97-AF65-F5344CB8AC3E}">
        <p14:creationId xmlns:p14="http://schemas.microsoft.com/office/powerpoint/2010/main" val="236733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3</a:t>
            </a:fld>
            <a:endParaRPr lang="en-US" dirty="0"/>
          </a:p>
        </p:txBody>
      </p:sp>
    </p:spTree>
    <p:extLst>
      <p:ext uri="{BB962C8B-B14F-4D97-AF65-F5344CB8AC3E}">
        <p14:creationId xmlns:p14="http://schemas.microsoft.com/office/powerpoint/2010/main" val="109130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42817" rtl="0" eaLnBrk="1" fontAlgn="auto" latinLnBrk="0" hangingPunct="1">
              <a:lnSpc>
                <a:spcPct val="100000"/>
              </a:lnSpc>
              <a:spcBef>
                <a:spcPts val="0"/>
              </a:spcBef>
              <a:spcAft>
                <a:spcPts val="0"/>
              </a:spcAft>
              <a:buClrTx/>
              <a:buSzTx/>
              <a:buFontTx/>
              <a:buNone/>
              <a:tabLst/>
              <a:defRPr/>
            </a:pPr>
            <a:r>
              <a:rPr lang="en-US" b="0" i="0" dirty="0">
                <a:solidFill>
                  <a:srgbClr val="39364F"/>
                </a:solidFill>
                <a:effectLst/>
                <a:latin typeface="Tahoma" panose="020B0604030504040204" pitchFamily="34" charset="0"/>
              </a:rPr>
              <a:t>UX writers tackle one user flow at a time. Using insights from UX research, analytics and a style guide, they figure out how words can help the users move forward and complete tasks. </a:t>
            </a:r>
            <a:r>
              <a:rPr lang="en-US" sz="1500" dirty="0">
                <a:latin typeface="Futura Next Book" panose="020B0502020204020303" pitchFamily="34" charset="77"/>
              </a:rPr>
              <a:t>While great UX writing can put a smile on the user’s face, bad UX writing can be confusing, annoying and even insulting. </a:t>
            </a:r>
            <a:r>
              <a:rPr lang="en-US" b="0" i="0" dirty="0">
                <a:solidFill>
                  <a:srgbClr val="39364F"/>
                </a:solidFill>
                <a:effectLst/>
                <a:latin typeface="Futura Next Book" panose="020B0502020204020303"/>
              </a:rPr>
              <a:t>UX writing done right is </a:t>
            </a:r>
            <a:r>
              <a:rPr lang="en-US" b="1" i="0" dirty="0">
                <a:solidFill>
                  <a:srgbClr val="39364F"/>
                </a:solidFill>
                <a:effectLst/>
                <a:latin typeface="Futura Next Book" panose="020B0502020204020303"/>
              </a:rPr>
              <a:t>research-based, data-driven </a:t>
            </a:r>
            <a:r>
              <a:rPr lang="en-US" b="0" i="0" dirty="0">
                <a:solidFill>
                  <a:srgbClr val="39364F"/>
                </a:solidFill>
                <a:effectLst/>
                <a:latin typeface="Futura Next Book" panose="020B0502020204020303"/>
              </a:rPr>
              <a:t>and open to </a:t>
            </a:r>
            <a:r>
              <a:rPr lang="en-US" b="1" i="0" dirty="0">
                <a:solidFill>
                  <a:srgbClr val="39364F"/>
                </a:solidFill>
                <a:effectLst/>
                <a:latin typeface="Futura Next Book" panose="020B0502020204020303"/>
              </a:rPr>
              <a:t>testing and user feedback</a:t>
            </a:r>
            <a:r>
              <a:rPr lang="en-US" b="0" i="0" dirty="0">
                <a:solidFill>
                  <a:srgbClr val="39364F"/>
                </a:solidFill>
                <a:effectLst/>
                <a:latin typeface="Futura Next Book" panose="020B0502020204020303"/>
              </a:rPr>
              <a:t>. </a:t>
            </a:r>
            <a:endParaRPr lang="en-US" dirty="0">
              <a:latin typeface="Futura Next Book" panose="020B0502020204020303"/>
            </a:endParaRPr>
          </a:p>
          <a:p>
            <a:pPr marL="0" marR="0" lvl="0" indent="0" algn="l" defTabSz="1142817" rtl="0" eaLnBrk="1" fontAlgn="auto" latinLnBrk="0" hangingPunct="1">
              <a:lnSpc>
                <a:spcPct val="100000"/>
              </a:lnSpc>
              <a:spcBef>
                <a:spcPts val="0"/>
              </a:spcBef>
              <a:spcAft>
                <a:spcPts val="0"/>
              </a:spcAft>
              <a:buClrTx/>
              <a:buSzTx/>
              <a:buFontTx/>
              <a:buNone/>
              <a:tabLst/>
              <a:defRPr/>
            </a:pPr>
            <a:endParaRPr lang="en-US" sz="1500" dirty="0">
              <a:latin typeface="Futura Next Book" panose="020B0502020204020303" pitchFamily="34" charset="77"/>
            </a:endParaRPr>
          </a:p>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5</a:t>
            </a:fld>
            <a:endParaRPr lang="en-US" dirty="0"/>
          </a:p>
        </p:txBody>
      </p:sp>
    </p:spTree>
    <p:extLst>
      <p:ext uri="{BB962C8B-B14F-4D97-AF65-F5344CB8AC3E}">
        <p14:creationId xmlns:p14="http://schemas.microsoft.com/office/powerpoint/2010/main" val="4260745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dirty="0">
                <a:solidFill>
                  <a:srgbClr val="2B2B2B"/>
                </a:solidFill>
                <a:effectLst/>
                <a:latin typeface="Futura Next Book" panose="020B0502020204020303"/>
              </a:rPr>
              <a:t>They guide users through an interface at moments of potential uncertainty, and to explain certain outcomes. </a:t>
            </a:r>
          </a:p>
          <a:p>
            <a:endParaRPr lang="en-US" sz="1400" dirty="0">
              <a:solidFill>
                <a:srgbClr val="2B2B2B"/>
              </a:solidFill>
              <a:latin typeface="Futura Next Book" panose="020B0502020204020303"/>
            </a:endParaRPr>
          </a:p>
          <a:p>
            <a:r>
              <a:rPr lang="en-US" sz="1400" dirty="0">
                <a:latin typeface="Futura Next Book" panose="020B0502020204020303"/>
              </a:rPr>
              <a:t>Despite their small size, these text elements make up a crucial part of the user experience in digital products. </a:t>
            </a:r>
          </a:p>
          <a:p>
            <a:endParaRPr lang="en-US" sz="1400" dirty="0">
              <a:solidFill>
                <a:srgbClr val="455065"/>
              </a:solidFill>
              <a:latin typeface="Futura Next Book" panose="020B0502020204020303"/>
            </a:endParaRPr>
          </a:p>
          <a:p>
            <a:r>
              <a:rPr lang="en-US" sz="1400" b="0" i="0" dirty="0">
                <a:solidFill>
                  <a:srgbClr val="455065"/>
                </a:solidFill>
                <a:effectLst/>
                <a:latin typeface="Futura Next Book" panose="020B0502020204020303"/>
              </a:rPr>
              <a:t>Well-crafted words improve UX and provide people with decision-making clarity.</a:t>
            </a:r>
          </a:p>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7</a:t>
            </a:fld>
            <a:endParaRPr lang="en-US" dirty="0"/>
          </a:p>
        </p:txBody>
      </p:sp>
    </p:spTree>
    <p:extLst>
      <p:ext uri="{BB962C8B-B14F-4D97-AF65-F5344CB8AC3E}">
        <p14:creationId xmlns:p14="http://schemas.microsoft.com/office/powerpoint/2010/main" val="224843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42817" rtl="0" eaLnBrk="1" fontAlgn="auto" latinLnBrk="0" hangingPunct="1">
              <a:lnSpc>
                <a:spcPct val="120000"/>
              </a:lnSpc>
              <a:spcBef>
                <a:spcPts val="1000"/>
              </a:spcBef>
              <a:spcAft>
                <a:spcPts val="1000"/>
              </a:spcAft>
              <a:buClrTx/>
              <a:buSzTx/>
              <a:buFontTx/>
              <a:buNone/>
              <a:tabLst/>
              <a:defRPr/>
            </a:pPr>
            <a:r>
              <a:rPr lang="en-US" sz="1400" dirty="0"/>
              <a:t>Talking points:</a:t>
            </a:r>
          </a:p>
          <a:p>
            <a:pPr>
              <a:lnSpc>
                <a:spcPct val="120000"/>
              </a:lnSpc>
              <a:spcBef>
                <a:spcPts val="1000"/>
              </a:spcBef>
              <a:spcAft>
                <a:spcPts val="1000"/>
              </a:spcAft>
              <a:defRPr/>
            </a:pPr>
            <a:r>
              <a:rPr lang="en-US" sz="1400" dirty="0">
                <a:solidFill>
                  <a:srgbClr val="191919"/>
                </a:solidFill>
                <a:latin typeface="Futura Next Book" panose="020B0502020204020303" pitchFamily="34" charset="77"/>
              </a:rPr>
              <a:t>All your UX copy should align with your company’s brand, contributing to a consistent and authentic experience across every content channel users interact with. To keep your UX copy on-brand, consider style, voice, and tone:</a:t>
            </a:r>
          </a:p>
          <a:p>
            <a:pPr marL="285750" indent="-285750">
              <a:lnSpc>
                <a:spcPct val="120000"/>
              </a:lnSpc>
              <a:spcBef>
                <a:spcPts val="1000"/>
              </a:spcBef>
              <a:spcAft>
                <a:spcPts val="1000"/>
              </a:spcAft>
              <a:buFont typeface="Arial" panose="020B0604020202020204" pitchFamily="34" charset="0"/>
              <a:buChar char="•"/>
              <a:defRPr/>
            </a:pPr>
            <a:r>
              <a:rPr lang="en-US" sz="1400" dirty="0">
                <a:latin typeface="Futura Next Book" panose="020B0502020204020303" pitchFamily="34" charset="77"/>
              </a:rPr>
              <a:t>Style is the way you use grammar, punctuation, and syntax. It’s influenced by how your words work together and what effect your writing has on the user.</a:t>
            </a:r>
          </a:p>
          <a:p>
            <a:pPr marL="285750" indent="-285750">
              <a:lnSpc>
                <a:spcPct val="120000"/>
              </a:lnSpc>
              <a:spcBef>
                <a:spcPts val="1000"/>
              </a:spcBef>
              <a:spcAft>
                <a:spcPts val="1000"/>
              </a:spcAft>
              <a:buFont typeface="Arial" panose="020B0604020202020204" pitchFamily="34" charset="0"/>
              <a:buChar char="•"/>
              <a:defRPr/>
            </a:pPr>
            <a:r>
              <a:rPr lang="en-US" sz="1400" dirty="0">
                <a:latin typeface="Futura Next Book" panose="020B0502020204020303" pitchFamily="34" charset="77"/>
              </a:rPr>
              <a:t>Voice is the personality that’s reflected in your writing.</a:t>
            </a:r>
          </a:p>
          <a:p>
            <a:pPr marL="285750" indent="-285750">
              <a:lnSpc>
                <a:spcPct val="120000"/>
              </a:lnSpc>
              <a:spcBef>
                <a:spcPts val="1000"/>
              </a:spcBef>
              <a:spcAft>
                <a:spcPts val="1000"/>
              </a:spcAft>
              <a:buFont typeface="Arial" panose="020B0604020202020204" pitchFamily="34" charset="0"/>
              <a:buChar char="•"/>
              <a:defRPr/>
            </a:pPr>
            <a:r>
              <a:rPr lang="en-US" sz="1400" dirty="0">
                <a:latin typeface="Futura Next Book" panose="020B0502020204020303" pitchFamily="34" charset="77"/>
              </a:rPr>
              <a:t>Tone is the approach you take that’s appropriate for the context of your content. Tone encompasses the user’s emotions that need to be accounted for and the resulting approach you must take.</a:t>
            </a:r>
          </a:p>
          <a:p>
            <a:endParaRPr lang="en-US" b="0" i="0" dirty="0">
              <a:solidFill>
                <a:srgbClr val="151515"/>
              </a:solidFill>
              <a:effectLst/>
              <a:latin typeface="RedHatTextUpdated"/>
            </a:endParaRPr>
          </a:p>
          <a:p>
            <a:r>
              <a:rPr lang="en-US" b="1" i="0" dirty="0">
                <a:solidFill>
                  <a:srgbClr val="292929"/>
                </a:solidFill>
                <a:effectLst/>
                <a:latin typeface="charter"/>
              </a:rPr>
              <a:t>Frontloading</a:t>
            </a:r>
            <a:r>
              <a:rPr lang="en-US" b="0" i="0" dirty="0">
                <a:solidFill>
                  <a:srgbClr val="292929"/>
                </a:solidFill>
                <a:effectLst/>
                <a:latin typeface="charter"/>
              </a:rPr>
              <a:t> is the practice of putting your important concepts first. This is done so people’s eyes catch those important words as they scan through the page</a:t>
            </a:r>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8</a:t>
            </a:fld>
            <a:endParaRPr lang="en-US" dirty="0"/>
          </a:p>
        </p:txBody>
      </p:sp>
    </p:spTree>
    <p:extLst>
      <p:ext uri="{BB962C8B-B14F-4D97-AF65-F5344CB8AC3E}">
        <p14:creationId xmlns:p14="http://schemas.microsoft.com/office/powerpoint/2010/main" val="2487149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explain each of these for being good or bad microcopy</a:t>
            </a:r>
          </a:p>
        </p:txBody>
      </p:sp>
      <p:sp>
        <p:nvSpPr>
          <p:cNvPr id="4" name="Slide Number Placeholder 3"/>
          <p:cNvSpPr>
            <a:spLocks noGrp="1"/>
          </p:cNvSpPr>
          <p:nvPr>
            <p:ph type="sldNum" sz="quarter" idx="5"/>
          </p:nvPr>
        </p:nvSpPr>
        <p:spPr/>
        <p:txBody>
          <a:bodyPr/>
          <a:lstStyle/>
          <a:p>
            <a:fld id="{B9AE34E6-293D-6C49-AFD4-2D90F9D8D749}" type="slidenum">
              <a:rPr lang="en-US" smtClean="0"/>
              <a:t>11</a:t>
            </a:fld>
            <a:endParaRPr lang="en-US" dirty="0"/>
          </a:p>
        </p:txBody>
      </p:sp>
    </p:spTree>
    <p:extLst>
      <p:ext uri="{BB962C8B-B14F-4D97-AF65-F5344CB8AC3E}">
        <p14:creationId xmlns:p14="http://schemas.microsoft.com/office/powerpoint/2010/main" val="371627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42817" rtl="0" eaLnBrk="1" fontAlgn="auto" latinLnBrk="0" hangingPunct="1">
              <a:lnSpc>
                <a:spcPct val="100000"/>
              </a:lnSpc>
              <a:spcBef>
                <a:spcPts val="0"/>
              </a:spcBef>
              <a:spcAft>
                <a:spcPts val="0"/>
              </a:spcAft>
              <a:buClrTx/>
              <a:buSzTx/>
              <a:buFontTx/>
              <a:buNone/>
              <a:tabLst/>
              <a:defRPr/>
            </a:pPr>
            <a:r>
              <a:rPr lang="en-US" dirty="0"/>
              <a:t>Will explain each of these for being good or bad microcopy</a:t>
            </a:r>
          </a:p>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12</a:t>
            </a:fld>
            <a:endParaRPr lang="en-US" dirty="0"/>
          </a:p>
        </p:txBody>
      </p:sp>
    </p:spTree>
    <p:extLst>
      <p:ext uri="{BB962C8B-B14F-4D97-AF65-F5344CB8AC3E}">
        <p14:creationId xmlns:p14="http://schemas.microsoft.com/office/powerpoint/2010/main" val="1378267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142817" rtl="0" eaLnBrk="1" fontAlgn="auto" latinLnBrk="0" hangingPunct="1">
              <a:lnSpc>
                <a:spcPct val="100000"/>
              </a:lnSpc>
              <a:spcBef>
                <a:spcPts val="0"/>
              </a:spcBef>
              <a:spcAft>
                <a:spcPts val="0"/>
              </a:spcAft>
              <a:buClrTx/>
              <a:buSzTx/>
              <a:buFontTx/>
              <a:buNone/>
              <a:tabLst/>
              <a:defRPr/>
            </a:pPr>
            <a:r>
              <a:rPr lang="en-US" dirty="0"/>
              <a:t>Will explain each of these for being good or bad microcopy</a:t>
            </a:r>
          </a:p>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13</a:t>
            </a:fld>
            <a:endParaRPr lang="en-US" dirty="0"/>
          </a:p>
        </p:txBody>
      </p:sp>
    </p:spTree>
    <p:extLst>
      <p:ext uri="{BB962C8B-B14F-4D97-AF65-F5344CB8AC3E}">
        <p14:creationId xmlns:p14="http://schemas.microsoft.com/office/powerpoint/2010/main" val="240841853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 Id="rId14" Type="http://schemas.openxmlformats.org/officeDocument/2006/relationships/image" Target="../media/image13.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41414"/>
        </a:solidFill>
        <a:effectLst/>
      </p:bgPr>
    </p:bg>
    <p:spTree>
      <p:nvGrpSpPr>
        <p:cNvPr id="1" name=""/>
        <p:cNvGrpSpPr/>
        <p:nvPr/>
      </p:nvGrpSpPr>
      <p:grpSpPr>
        <a:xfrm>
          <a:off x="0" y="0"/>
          <a:ext cx="0" cy="0"/>
          <a:chOff x="0" y="0"/>
          <a:chExt cx="0" cy="0"/>
        </a:xfrm>
      </p:grpSpPr>
      <p:pic>
        <p:nvPicPr>
          <p:cNvPr id="28" name="Picture 27" descr="Background pattern&#10;&#10;Description automatically generated">
            <a:extLst>
              <a:ext uri="{FF2B5EF4-FFF2-40B4-BE49-F238E27FC236}">
                <a16:creationId xmlns:a16="http://schemas.microsoft.com/office/drawing/2014/main" id="{F18EC08F-88CB-1168-A213-196306C9ADA7}"/>
              </a:ext>
            </a:extLst>
          </p:cNvPr>
          <p:cNvPicPr>
            <a:picLocks noChangeAspect="1"/>
          </p:cNvPicPr>
          <p:nvPr userDrawn="1"/>
        </p:nvPicPr>
        <p:blipFill>
          <a:blip r:embed="rId2">
            <a:alphaModFix amt="11000"/>
          </a:blip>
          <a:stretch>
            <a:fillRect/>
          </a:stretch>
        </p:blipFill>
        <p:spPr>
          <a:xfrm>
            <a:off x="4076" y="0"/>
            <a:ext cx="15238413" cy="8563736"/>
          </a:xfrm>
          <a:prstGeom prst="rect">
            <a:avLst/>
          </a:prstGeom>
        </p:spPr>
      </p:pic>
      <p:pic>
        <p:nvPicPr>
          <p:cNvPr id="9" name="Picture 8">
            <a:extLst>
              <a:ext uri="{FF2B5EF4-FFF2-40B4-BE49-F238E27FC236}">
                <a16:creationId xmlns:a16="http://schemas.microsoft.com/office/drawing/2014/main" id="{BFE2BB58-C981-F0E7-4444-84F638D3601D}"/>
              </a:ext>
            </a:extLst>
          </p:cNvPr>
          <p:cNvPicPr>
            <a:picLocks noChangeAspect="1"/>
          </p:cNvPicPr>
          <p:nvPr userDrawn="1"/>
        </p:nvPicPr>
        <p:blipFill>
          <a:blip r:embed="rId3"/>
          <a:stretch>
            <a:fillRect/>
          </a:stretch>
        </p:blipFill>
        <p:spPr>
          <a:xfrm>
            <a:off x="709732" y="580901"/>
            <a:ext cx="2466000" cy="2466000"/>
          </a:xfrm>
          <a:prstGeom prst="rect">
            <a:avLst/>
          </a:prstGeom>
        </p:spPr>
      </p:pic>
      <p:pic>
        <p:nvPicPr>
          <p:cNvPr id="10" name="Picture 9">
            <a:extLst>
              <a:ext uri="{FF2B5EF4-FFF2-40B4-BE49-F238E27FC236}">
                <a16:creationId xmlns:a16="http://schemas.microsoft.com/office/drawing/2014/main" id="{3EA53B6E-7EE7-317C-D767-F37E36591929}"/>
              </a:ext>
            </a:extLst>
          </p:cNvPr>
          <p:cNvPicPr>
            <a:picLocks noChangeAspect="1"/>
          </p:cNvPicPr>
          <p:nvPr userDrawn="1"/>
        </p:nvPicPr>
        <p:blipFill>
          <a:blip r:embed="rId4"/>
          <a:stretch>
            <a:fillRect/>
          </a:stretch>
        </p:blipFill>
        <p:spPr>
          <a:xfrm>
            <a:off x="3175732" y="588784"/>
            <a:ext cx="2456479" cy="2466000"/>
          </a:xfrm>
          <a:prstGeom prst="rect">
            <a:avLst/>
          </a:prstGeom>
        </p:spPr>
      </p:pic>
      <p:pic>
        <p:nvPicPr>
          <p:cNvPr id="11" name="Picture 10">
            <a:extLst>
              <a:ext uri="{FF2B5EF4-FFF2-40B4-BE49-F238E27FC236}">
                <a16:creationId xmlns:a16="http://schemas.microsoft.com/office/drawing/2014/main" id="{BC4DEC21-C182-C8E8-8780-3B1315DBC2C4}"/>
              </a:ext>
            </a:extLst>
          </p:cNvPr>
          <p:cNvPicPr>
            <a:picLocks noChangeAspect="1"/>
          </p:cNvPicPr>
          <p:nvPr userDrawn="1"/>
        </p:nvPicPr>
        <p:blipFill>
          <a:blip r:embed="rId5"/>
          <a:stretch>
            <a:fillRect/>
          </a:stretch>
        </p:blipFill>
        <p:spPr>
          <a:xfrm>
            <a:off x="709732" y="3046901"/>
            <a:ext cx="2466000" cy="2466000"/>
          </a:xfrm>
          <a:prstGeom prst="rect">
            <a:avLst/>
          </a:prstGeom>
        </p:spPr>
      </p:pic>
      <p:pic>
        <p:nvPicPr>
          <p:cNvPr id="12" name="Picture 11">
            <a:extLst>
              <a:ext uri="{FF2B5EF4-FFF2-40B4-BE49-F238E27FC236}">
                <a16:creationId xmlns:a16="http://schemas.microsoft.com/office/drawing/2014/main" id="{7DA3B47D-2A57-149D-AB35-C86FE44D2D98}"/>
              </a:ext>
            </a:extLst>
          </p:cNvPr>
          <p:cNvPicPr>
            <a:picLocks noChangeAspect="1"/>
          </p:cNvPicPr>
          <p:nvPr userDrawn="1"/>
        </p:nvPicPr>
        <p:blipFill>
          <a:blip r:embed="rId6"/>
          <a:stretch>
            <a:fillRect/>
          </a:stretch>
        </p:blipFill>
        <p:spPr>
          <a:xfrm>
            <a:off x="3175733" y="3046901"/>
            <a:ext cx="2456479" cy="2466000"/>
          </a:xfrm>
          <a:prstGeom prst="rect">
            <a:avLst/>
          </a:prstGeom>
        </p:spPr>
      </p:pic>
      <p:pic>
        <p:nvPicPr>
          <p:cNvPr id="13" name="Picture 12">
            <a:extLst>
              <a:ext uri="{FF2B5EF4-FFF2-40B4-BE49-F238E27FC236}">
                <a16:creationId xmlns:a16="http://schemas.microsoft.com/office/drawing/2014/main" id="{FD589C2A-1BCC-52ED-D77F-DBE030464CAA}"/>
              </a:ext>
            </a:extLst>
          </p:cNvPr>
          <p:cNvPicPr>
            <a:picLocks noChangeAspect="1"/>
          </p:cNvPicPr>
          <p:nvPr userDrawn="1"/>
        </p:nvPicPr>
        <p:blipFill>
          <a:blip r:embed="rId7"/>
          <a:stretch>
            <a:fillRect/>
          </a:stretch>
        </p:blipFill>
        <p:spPr>
          <a:xfrm>
            <a:off x="709732" y="5505018"/>
            <a:ext cx="2456479" cy="2466000"/>
          </a:xfrm>
          <a:prstGeom prst="rect">
            <a:avLst/>
          </a:prstGeom>
        </p:spPr>
      </p:pic>
      <p:sp>
        <p:nvSpPr>
          <p:cNvPr id="15" name="TextBox 14">
            <a:extLst>
              <a:ext uri="{FF2B5EF4-FFF2-40B4-BE49-F238E27FC236}">
                <a16:creationId xmlns:a16="http://schemas.microsoft.com/office/drawing/2014/main" id="{490A893A-B567-E8E8-6C70-E0C550282C66}"/>
              </a:ext>
            </a:extLst>
          </p:cNvPr>
          <p:cNvSpPr txBox="1"/>
          <p:nvPr userDrawn="1"/>
        </p:nvSpPr>
        <p:spPr>
          <a:xfrm rot="-5400000">
            <a:off x="-1510266" y="4769489"/>
            <a:ext cx="3742340" cy="338554"/>
          </a:xfrm>
          <a:prstGeom prst="rect">
            <a:avLst/>
          </a:prstGeom>
          <a:noFill/>
        </p:spPr>
        <p:txBody>
          <a:bodyPr wrap="square">
            <a:spAutoFit/>
          </a:bodyPr>
          <a:lstStyle/>
          <a:p>
            <a:r>
              <a:rPr lang="en-IN" sz="1600" b="0" i="0" dirty="0">
                <a:solidFill>
                  <a:srgbClr val="5E6A69"/>
                </a:solidFill>
                <a:effectLst/>
                <a:latin typeface="Futura Next Light" panose="020B0402020204020303" pitchFamily="34" charset="77"/>
              </a:rPr>
              <a:t>experience training programme</a:t>
            </a:r>
          </a:p>
        </p:txBody>
      </p:sp>
      <p:pic>
        <p:nvPicPr>
          <p:cNvPr id="16" name="Picture 15">
            <a:extLst>
              <a:ext uri="{FF2B5EF4-FFF2-40B4-BE49-F238E27FC236}">
                <a16:creationId xmlns:a16="http://schemas.microsoft.com/office/drawing/2014/main" id="{EC13FC8F-4929-CB42-95D2-911521599BED}"/>
              </a:ext>
            </a:extLst>
          </p:cNvPr>
          <p:cNvPicPr>
            <a:picLocks noChangeAspect="1"/>
          </p:cNvPicPr>
          <p:nvPr userDrawn="1"/>
        </p:nvPicPr>
        <p:blipFill>
          <a:blip r:embed="rId8"/>
          <a:stretch>
            <a:fillRect/>
          </a:stretch>
        </p:blipFill>
        <p:spPr>
          <a:xfrm>
            <a:off x="3427435" y="5736941"/>
            <a:ext cx="2145990" cy="2145990"/>
          </a:xfrm>
          <a:prstGeom prst="rect">
            <a:avLst/>
          </a:prstGeom>
        </p:spPr>
      </p:pic>
      <p:pic>
        <p:nvPicPr>
          <p:cNvPr id="20" name="Picture 19">
            <a:extLst>
              <a:ext uri="{FF2B5EF4-FFF2-40B4-BE49-F238E27FC236}">
                <a16:creationId xmlns:a16="http://schemas.microsoft.com/office/drawing/2014/main" id="{0C2391C8-4586-950A-A2D4-5055055B9A4B}"/>
              </a:ext>
            </a:extLst>
          </p:cNvPr>
          <p:cNvPicPr>
            <a:picLocks noChangeAspect="1"/>
          </p:cNvPicPr>
          <p:nvPr userDrawn="1"/>
        </p:nvPicPr>
        <p:blipFill>
          <a:blip r:embed="rId9"/>
          <a:stretch>
            <a:fillRect/>
          </a:stretch>
        </p:blipFill>
        <p:spPr>
          <a:xfrm>
            <a:off x="6595904" y="643059"/>
            <a:ext cx="2110522" cy="600623"/>
          </a:xfrm>
          <a:prstGeom prst="rect">
            <a:avLst/>
          </a:prstGeom>
        </p:spPr>
      </p:pic>
      <p:pic>
        <p:nvPicPr>
          <p:cNvPr id="21" name="Picture 20">
            <a:extLst>
              <a:ext uri="{FF2B5EF4-FFF2-40B4-BE49-F238E27FC236}">
                <a16:creationId xmlns:a16="http://schemas.microsoft.com/office/drawing/2014/main" id="{C9509538-0C45-B037-C673-D1B1B0EE7421}"/>
              </a:ext>
            </a:extLst>
          </p:cNvPr>
          <p:cNvPicPr>
            <a:picLocks noChangeAspect="1"/>
          </p:cNvPicPr>
          <p:nvPr userDrawn="1"/>
        </p:nvPicPr>
        <p:blipFill>
          <a:blip r:embed="rId10"/>
          <a:stretch>
            <a:fillRect/>
          </a:stretch>
        </p:blipFill>
        <p:spPr>
          <a:xfrm>
            <a:off x="10066012" y="517189"/>
            <a:ext cx="4072793" cy="3456000"/>
          </a:xfrm>
          <a:prstGeom prst="rect">
            <a:avLst/>
          </a:prstGeom>
        </p:spPr>
      </p:pic>
      <p:pic>
        <p:nvPicPr>
          <p:cNvPr id="24" name="Picture 23">
            <a:extLst>
              <a:ext uri="{FF2B5EF4-FFF2-40B4-BE49-F238E27FC236}">
                <a16:creationId xmlns:a16="http://schemas.microsoft.com/office/drawing/2014/main" id="{41D28B2C-E255-7B0F-40C5-C43A435E75D4}"/>
              </a:ext>
            </a:extLst>
          </p:cNvPr>
          <p:cNvPicPr>
            <a:picLocks noChangeAspect="1"/>
          </p:cNvPicPr>
          <p:nvPr userDrawn="1"/>
        </p:nvPicPr>
        <p:blipFill>
          <a:blip r:embed="rId11"/>
          <a:stretch>
            <a:fillRect/>
          </a:stretch>
        </p:blipFill>
        <p:spPr>
          <a:xfrm>
            <a:off x="6619223" y="5075876"/>
            <a:ext cx="4072793" cy="2930997"/>
          </a:xfrm>
          <a:prstGeom prst="rect">
            <a:avLst/>
          </a:prstGeom>
        </p:spPr>
      </p:pic>
      <p:pic>
        <p:nvPicPr>
          <p:cNvPr id="25" name="Picture 24">
            <a:extLst>
              <a:ext uri="{FF2B5EF4-FFF2-40B4-BE49-F238E27FC236}">
                <a16:creationId xmlns:a16="http://schemas.microsoft.com/office/drawing/2014/main" id="{AC326793-48BD-3751-10C4-FA82DDE83063}"/>
              </a:ext>
            </a:extLst>
          </p:cNvPr>
          <p:cNvPicPr>
            <a:picLocks noChangeAspect="1"/>
          </p:cNvPicPr>
          <p:nvPr userDrawn="1"/>
        </p:nvPicPr>
        <p:blipFill>
          <a:blip r:embed="rId12"/>
          <a:stretch>
            <a:fillRect/>
          </a:stretch>
        </p:blipFill>
        <p:spPr>
          <a:xfrm>
            <a:off x="6566407" y="2001817"/>
            <a:ext cx="6306057" cy="4194483"/>
          </a:xfrm>
          <a:prstGeom prst="rect">
            <a:avLst/>
          </a:prstGeom>
        </p:spPr>
      </p:pic>
      <p:pic>
        <p:nvPicPr>
          <p:cNvPr id="26" name="Picture 25">
            <a:extLst>
              <a:ext uri="{FF2B5EF4-FFF2-40B4-BE49-F238E27FC236}">
                <a16:creationId xmlns:a16="http://schemas.microsoft.com/office/drawing/2014/main" id="{C0DDE513-968F-DA61-0354-83BC8CB55251}"/>
              </a:ext>
            </a:extLst>
          </p:cNvPr>
          <p:cNvPicPr>
            <a:picLocks noChangeAspect="1"/>
          </p:cNvPicPr>
          <p:nvPr userDrawn="1"/>
        </p:nvPicPr>
        <p:blipFill>
          <a:blip r:embed="rId13"/>
          <a:stretch>
            <a:fillRect/>
          </a:stretch>
        </p:blipFill>
        <p:spPr>
          <a:xfrm>
            <a:off x="13797914" y="7490192"/>
            <a:ext cx="919459" cy="495888"/>
          </a:xfrm>
          <a:prstGeom prst="rect">
            <a:avLst/>
          </a:prstGeom>
        </p:spPr>
      </p:pic>
      <p:pic>
        <p:nvPicPr>
          <p:cNvPr id="27" name="Picture 26">
            <a:extLst>
              <a:ext uri="{FF2B5EF4-FFF2-40B4-BE49-F238E27FC236}">
                <a16:creationId xmlns:a16="http://schemas.microsoft.com/office/drawing/2014/main" id="{31F07F85-ACB9-3443-2976-2862470BC81F}"/>
              </a:ext>
            </a:extLst>
          </p:cNvPr>
          <p:cNvPicPr>
            <a:picLocks noChangeAspect="1"/>
          </p:cNvPicPr>
          <p:nvPr userDrawn="1"/>
        </p:nvPicPr>
        <p:blipFill>
          <a:blip r:embed="rId14"/>
          <a:stretch>
            <a:fillRect/>
          </a:stretch>
        </p:blipFill>
        <p:spPr>
          <a:xfrm>
            <a:off x="13033975" y="4012017"/>
            <a:ext cx="1055173" cy="1063417"/>
          </a:xfrm>
          <a:prstGeom prst="rect">
            <a:avLst/>
          </a:prstGeom>
        </p:spPr>
      </p:pic>
      <p:sp>
        <p:nvSpPr>
          <p:cNvPr id="34" name="TextBox 33">
            <a:extLst>
              <a:ext uri="{FF2B5EF4-FFF2-40B4-BE49-F238E27FC236}">
                <a16:creationId xmlns:a16="http://schemas.microsoft.com/office/drawing/2014/main" id="{1FF53DC1-D8CC-16F7-8A1E-8EE05BE9A007}"/>
              </a:ext>
            </a:extLst>
          </p:cNvPr>
          <p:cNvSpPr txBox="1"/>
          <p:nvPr userDrawn="1"/>
        </p:nvSpPr>
        <p:spPr>
          <a:xfrm>
            <a:off x="6560436" y="7298987"/>
            <a:ext cx="2145990" cy="707886"/>
          </a:xfrm>
          <a:prstGeom prst="rect">
            <a:avLst/>
          </a:prstGeom>
          <a:noFill/>
        </p:spPr>
        <p:txBody>
          <a:bodyPr wrap="square">
            <a:spAutoFit/>
          </a:bodyPr>
          <a:lstStyle/>
          <a:p>
            <a:r>
              <a:rPr lang="en-IN" sz="2000" dirty="0">
                <a:solidFill>
                  <a:schemeClr val="bg1">
                    <a:lumMod val="85000"/>
                  </a:schemeClr>
                </a:solidFill>
                <a:effectLst/>
                <a:latin typeface="Futura Next Light" panose="020B0402020204020303" pitchFamily="34" charset="77"/>
              </a:rPr>
              <a:t>India experience studio</a:t>
            </a:r>
          </a:p>
        </p:txBody>
      </p:sp>
    </p:spTree>
    <p:extLst>
      <p:ext uri="{BB962C8B-B14F-4D97-AF65-F5344CB8AC3E}">
        <p14:creationId xmlns:p14="http://schemas.microsoft.com/office/powerpoint/2010/main" val="162034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8B5409AF-39AF-232F-4C9D-882A53DFE384}"/>
              </a:ext>
            </a:extLst>
          </p:cNvPr>
          <p:cNvPicPr>
            <a:picLocks noChangeAspect="1"/>
          </p:cNvPicPr>
          <p:nvPr userDrawn="1"/>
        </p:nvPicPr>
        <p:blipFill>
          <a:blip r:embed="rId2">
            <a:alphaModFix amt="6000"/>
          </a:blip>
          <a:stretch>
            <a:fillRect/>
          </a:stretch>
        </p:blipFill>
        <p:spPr>
          <a:xfrm>
            <a:off x="4076" y="0"/>
            <a:ext cx="15238413" cy="8563736"/>
          </a:xfrm>
          <a:prstGeom prst="rect">
            <a:avLst/>
          </a:prstGeom>
        </p:spPr>
      </p:pic>
      <p:sp>
        <p:nvSpPr>
          <p:cNvPr id="2" name="Title 1"/>
          <p:cNvSpPr>
            <a:spLocks noGrp="1"/>
          </p:cNvSpPr>
          <p:nvPr>
            <p:ph type="title" hasCustomPrompt="1"/>
          </p:nvPr>
        </p:nvSpPr>
        <p:spPr>
          <a:xfrm>
            <a:off x="1047638" y="945224"/>
            <a:ext cx="13143131" cy="1006866"/>
          </a:xfrm>
        </p:spPr>
        <p:txBody>
          <a:bodyPr>
            <a:normAutofit/>
          </a:bodyPr>
          <a:lstStyle>
            <a:lvl1pPr>
              <a:defRPr sz="3600" b="0" i="0" u="sng">
                <a:latin typeface="Futura Next Book" panose="020B0502020204020303" pitchFamily="34" charset="77"/>
              </a:defRPr>
            </a:lvl1pPr>
          </a:lstStyle>
          <a:p>
            <a:r>
              <a:rPr lang="en-GB"/>
              <a:t>course module </a:t>
            </a:r>
            <a:r>
              <a:rPr lang="en-GB" err="1"/>
              <a:t>tite</a:t>
            </a:r>
            <a:endParaRPr lang="en-US"/>
          </a:p>
        </p:txBody>
      </p:sp>
      <p:sp>
        <p:nvSpPr>
          <p:cNvPr id="3" name="Content Placeholder 2"/>
          <p:cNvSpPr>
            <a:spLocks noGrp="1"/>
          </p:cNvSpPr>
          <p:nvPr>
            <p:ph idx="1"/>
          </p:nvPr>
        </p:nvSpPr>
        <p:spPr>
          <a:xfrm>
            <a:off x="1047638" y="2258695"/>
            <a:ext cx="7356623" cy="5110139"/>
          </a:xfrm>
        </p:spPr>
        <p:txBody>
          <a:bodyPr>
            <a:normAutofit/>
          </a:bodyPr>
          <a:lstStyle>
            <a:lvl1pPr>
              <a:defRPr sz="1800" b="0" i="0">
                <a:latin typeface="Futura Next Book" panose="020B0502020204020303" pitchFamily="34" charset="77"/>
              </a:defRPr>
            </a:lvl1pPr>
            <a:lvl2pPr>
              <a:defRPr sz="1600" b="0" i="0">
                <a:latin typeface="Futura Next Book" panose="020B0502020204020303" pitchFamily="34" charset="77"/>
              </a:defRPr>
            </a:lvl2pPr>
            <a:lvl3pPr>
              <a:defRPr sz="1400" b="0" i="0">
                <a:latin typeface="Futura Next Book" panose="020B0502020204020303" pitchFamily="34" charset="77"/>
              </a:defRPr>
            </a:lvl3pPr>
            <a:lvl4pPr>
              <a:defRPr sz="1200" b="0" i="0">
                <a:latin typeface="Futura Next Book" panose="020B0502020204020303" pitchFamily="34" charset="77"/>
              </a:defRPr>
            </a:lvl4pPr>
            <a:lvl5pPr>
              <a:defRPr sz="1200" b="0" i="0">
                <a:latin typeface="Futura Next Book" panose="020B0502020204020303"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11460772" y="7888415"/>
            <a:ext cx="3428643" cy="460294"/>
          </a:xfrm>
        </p:spPr>
        <p:txBody>
          <a:bodyPr/>
          <a:lstStyle/>
          <a:p>
            <a:fld id="{51DC41D6-638F-0445-836B-B263E0D58B4B}" type="slidenum">
              <a:rPr lang="en-US" smtClean="0"/>
              <a:t>‹#›</a:t>
            </a:fld>
            <a:endParaRPr lang="en-US" dirty="0"/>
          </a:p>
        </p:txBody>
      </p:sp>
      <p:sp>
        <p:nvSpPr>
          <p:cNvPr id="8" name="Rectangle 7">
            <a:extLst>
              <a:ext uri="{FF2B5EF4-FFF2-40B4-BE49-F238E27FC236}">
                <a16:creationId xmlns:a16="http://schemas.microsoft.com/office/drawing/2014/main" id="{BA7C1BB6-788C-8ED3-FDA3-FCD2349B9F1F}"/>
              </a:ext>
            </a:extLst>
          </p:cNvPr>
          <p:cNvSpPr/>
          <p:nvPr userDrawn="1"/>
        </p:nvSpPr>
        <p:spPr>
          <a:xfrm>
            <a:off x="0" y="0"/>
            <a:ext cx="246580" cy="8570913"/>
          </a:xfrm>
          <a:prstGeom prst="rect">
            <a:avLst/>
          </a:prstGeom>
          <a:solidFill>
            <a:srgbClr val="FFE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a:extLst>
              <a:ext uri="{FF2B5EF4-FFF2-40B4-BE49-F238E27FC236}">
                <a16:creationId xmlns:a16="http://schemas.microsoft.com/office/drawing/2014/main" id="{458A2B94-0213-22A2-F75E-776F45D7641B}"/>
              </a:ext>
            </a:extLst>
          </p:cNvPr>
          <p:cNvSpPr>
            <a:spLocks noGrp="1"/>
          </p:cNvSpPr>
          <p:nvPr>
            <p:ph type="body" sz="quarter" idx="13" hasCustomPrompt="1"/>
          </p:nvPr>
        </p:nvSpPr>
        <p:spPr>
          <a:xfrm>
            <a:off x="1047639" y="435591"/>
            <a:ext cx="5743468" cy="288925"/>
          </a:xfrm>
        </p:spPr>
        <p:txBody>
          <a:bodyPr>
            <a:noAutofit/>
          </a:bodyPr>
          <a:lstStyle>
            <a:lvl1pPr marL="0" indent="0">
              <a:buNone/>
              <a:defRPr sz="1800" b="0" i="0">
                <a:latin typeface="Futura Next Book" panose="020B0502020204020303" pitchFamily="34" charset="77"/>
              </a:defRPr>
            </a:lvl1pPr>
            <a:lvl2pPr marL="571409" indent="0">
              <a:buNone/>
              <a:defRPr sz="1800"/>
            </a:lvl2pPr>
            <a:lvl3pPr marL="1142817" indent="0">
              <a:buNone/>
              <a:defRPr sz="1800"/>
            </a:lvl3pPr>
            <a:lvl4pPr marL="1714226" indent="0">
              <a:buNone/>
              <a:defRPr sz="1800"/>
            </a:lvl4pPr>
            <a:lvl5pPr marL="2285635" indent="0">
              <a:buNone/>
              <a:defRPr sz="1800"/>
            </a:lvl5pPr>
          </a:lstStyle>
          <a:p>
            <a:pPr lvl="0"/>
            <a:r>
              <a:rPr lang="en-GB"/>
              <a:t>Course title goes ere</a:t>
            </a:r>
          </a:p>
        </p:txBody>
      </p:sp>
      <p:sp>
        <p:nvSpPr>
          <p:cNvPr id="10" name="Picture Placeholder 9">
            <a:extLst>
              <a:ext uri="{FF2B5EF4-FFF2-40B4-BE49-F238E27FC236}">
                <a16:creationId xmlns:a16="http://schemas.microsoft.com/office/drawing/2014/main" id="{FF16B62E-3195-20B2-7204-E02D51EF869C}"/>
              </a:ext>
            </a:extLst>
          </p:cNvPr>
          <p:cNvSpPr>
            <a:spLocks noGrp="1"/>
          </p:cNvSpPr>
          <p:nvPr>
            <p:ph type="pic" sz="quarter" idx="14"/>
          </p:nvPr>
        </p:nvSpPr>
        <p:spPr>
          <a:xfrm>
            <a:off x="8689757" y="2273536"/>
            <a:ext cx="5774076" cy="5110139"/>
          </a:xfrm>
        </p:spPr>
        <p:txBody>
          <a:bodyPr/>
          <a:lstStyle/>
          <a:p>
            <a:endParaRPr lang="en-US" dirty="0"/>
          </a:p>
        </p:txBody>
      </p:sp>
      <p:sp>
        <p:nvSpPr>
          <p:cNvPr id="4" name="TextBox 3">
            <a:extLst>
              <a:ext uri="{FF2B5EF4-FFF2-40B4-BE49-F238E27FC236}">
                <a16:creationId xmlns:a16="http://schemas.microsoft.com/office/drawing/2014/main" id="{0D11A7A0-D080-5F34-F85D-5EF18B8E20B1}"/>
              </a:ext>
            </a:extLst>
          </p:cNvPr>
          <p:cNvSpPr txBox="1"/>
          <p:nvPr userDrawn="1"/>
        </p:nvSpPr>
        <p:spPr>
          <a:xfrm>
            <a:off x="946634" y="7980062"/>
            <a:ext cx="7621858" cy="276999"/>
          </a:xfrm>
          <a:prstGeom prst="rect">
            <a:avLst/>
          </a:prstGeom>
          <a:noFill/>
        </p:spPr>
        <p:txBody>
          <a:bodyPr wrap="square">
            <a:spAutoFit/>
          </a:bodyPr>
          <a:lstStyle/>
          <a:p>
            <a:pPr algn="l"/>
            <a:r>
              <a:rPr lang="en-IN" sz="1200" b="0" i="0" dirty="0">
                <a:solidFill>
                  <a:schemeClr val="tx1">
                    <a:lumMod val="85000"/>
                    <a:lumOff val="1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190029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8B5409AF-39AF-232F-4C9D-882A53DFE384}"/>
              </a:ext>
            </a:extLst>
          </p:cNvPr>
          <p:cNvPicPr>
            <a:picLocks noChangeAspect="1"/>
          </p:cNvPicPr>
          <p:nvPr userDrawn="1"/>
        </p:nvPicPr>
        <p:blipFill>
          <a:blip r:embed="rId2">
            <a:alphaModFix amt="6000"/>
          </a:blip>
          <a:stretch>
            <a:fillRect/>
          </a:stretch>
        </p:blipFill>
        <p:spPr>
          <a:xfrm>
            <a:off x="4076" y="0"/>
            <a:ext cx="15238413" cy="8563736"/>
          </a:xfrm>
          <a:prstGeom prst="rect">
            <a:avLst/>
          </a:prstGeom>
        </p:spPr>
      </p:pic>
      <p:sp>
        <p:nvSpPr>
          <p:cNvPr id="2" name="Title 1"/>
          <p:cNvSpPr>
            <a:spLocks noGrp="1"/>
          </p:cNvSpPr>
          <p:nvPr>
            <p:ph type="title" hasCustomPrompt="1"/>
          </p:nvPr>
        </p:nvSpPr>
        <p:spPr>
          <a:xfrm>
            <a:off x="1047639" y="1744020"/>
            <a:ext cx="5938789" cy="5110139"/>
          </a:xfrm>
        </p:spPr>
        <p:txBody>
          <a:bodyPr anchor="t">
            <a:normAutofit/>
          </a:bodyPr>
          <a:lstStyle>
            <a:lvl1pPr>
              <a:defRPr sz="6000" b="0" i="0" u="sng">
                <a:latin typeface="Futura Next Book" panose="020B0502020204020303" pitchFamily="34" charset="77"/>
              </a:defRPr>
            </a:lvl1pPr>
          </a:lstStyle>
          <a:p>
            <a:r>
              <a:rPr lang="en-GB"/>
              <a:t>at the end of this session:</a:t>
            </a:r>
            <a:endParaRPr lang="en-US"/>
          </a:p>
        </p:txBody>
      </p:sp>
      <p:sp>
        <p:nvSpPr>
          <p:cNvPr id="3" name="Content Placeholder 2"/>
          <p:cNvSpPr>
            <a:spLocks noGrp="1"/>
          </p:cNvSpPr>
          <p:nvPr>
            <p:ph idx="1"/>
          </p:nvPr>
        </p:nvSpPr>
        <p:spPr>
          <a:xfrm>
            <a:off x="7787487" y="1705573"/>
            <a:ext cx="6285545" cy="5110139"/>
          </a:xfrm>
        </p:spPr>
        <p:txBody>
          <a:bodyPr>
            <a:normAutofit/>
          </a:bodyPr>
          <a:lstStyle>
            <a:lvl1pPr>
              <a:defRPr sz="1800" b="0" i="0">
                <a:latin typeface="Futura Next Light" panose="020B0402020204020303" pitchFamily="34" charset="77"/>
              </a:defRPr>
            </a:lvl1pPr>
            <a:lvl2pPr>
              <a:defRPr sz="1600" b="0" i="0">
                <a:latin typeface="Futura Next Light" panose="020B0402020204020303" pitchFamily="34" charset="77"/>
              </a:defRPr>
            </a:lvl2pPr>
            <a:lvl3pPr>
              <a:defRPr sz="1400" b="0" i="0">
                <a:latin typeface="Futura Next Light" panose="020B0402020204020303" pitchFamily="34" charset="77"/>
              </a:defRPr>
            </a:lvl3pPr>
            <a:lvl4pPr>
              <a:defRPr sz="1200" b="0" i="0">
                <a:latin typeface="Futura Next Light" panose="020B0402020204020303" pitchFamily="34" charset="77"/>
              </a:defRPr>
            </a:lvl4pPr>
            <a:lvl5pPr>
              <a:defRPr sz="1200" b="0" i="0">
                <a:latin typeface="Futura Next Light" panose="020B0402020204020303"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11460772" y="7888415"/>
            <a:ext cx="3428643" cy="460294"/>
          </a:xfrm>
        </p:spPr>
        <p:txBody>
          <a:bodyPr/>
          <a:lstStyle/>
          <a:p>
            <a:fld id="{51DC41D6-638F-0445-836B-B263E0D58B4B}" type="slidenum">
              <a:rPr lang="en-US" smtClean="0"/>
              <a:t>‹#›</a:t>
            </a:fld>
            <a:endParaRPr lang="en-US" dirty="0"/>
          </a:p>
        </p:txBody>
      </p:sp>
      <p:sp>
        <p:nvSpPr>
          <p:cNvPr id="8" name="Rectangle 7">
            <a:extLst>
              <a:ext uri="{FF2B5EF4-FFF2-40B4-BE49-F238E27FC236}">
                <a16:creationId xmlns:a16="http://schemas.microsoft.com/office/drawing/2014/main" id="{BA7C1BB6-788C-8ED3-FDA3-FCD2349B9F1F}"/>
              </a:ext>
            </a:extLst>
          </p:cNvPr>
          <p:cNvSpPr/>
          <p:nvPr userDrawn="1"/>
        </p:nvSpPr>
        <p:spPr>
          <a:xfrm>
            <a:off x="0" y="0"/>
            <a:ext cx="246580" cy="8570913"/>
          </a:xfrm>
          <a:prstGeom prst="rect">
            <a:avLst/>
          </a:prstGeom>
          <a:solidFill>
            <a:srgbClr val="FFE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a:extLst>
              <a:ext uri="{FF2B5EF4-FFF2-40B4-BE49-F238E27FC236}">
                <a16:creationId xmlns:a16="http://schemas.microsoft.com/office/drawing/2014/main" id="{458A2B94-0213-22A2-F75E-776F45D7641B}"/>
              </a:ext>
            </a:extLst>
          </p:cNvPr>
          <p:cNvSpPr>
            <a:spLocks noGrp="1"/>
          </p:cNvSpPr>
          <p:nvPr>
            <p:ph type="body" sz="quarter" idx="13" hasCustomPrompt="1"/>
          </p:nvPr>
        </p:nvSpPr>
        <p:spPr>
          <a:xfrm>
            <a:off x="1047639" y="435591"/>
            <a:ext cx="5743468" cy="288925"/>
          </a:xfrm>
        </p:spPr>
        <p:txBody>
          <a:bodyPr>
            <a:noAutofit/>
          </a:bodyPr>
          <a:lstStyle>
            <a:lvl1pPr marL="0" indent="0">
              <a:buNone/>
              <a:defRPr sz="1800" b="0" i="0">
                <a:latin typeface="Futura Next Book" panose="020B0502020204020303" pitchFamily="34" charset="77"/>
              </a:defRPr>
            </a:lvl1pPr>
            <a:lvl2pPr marL="571409" indent="0">
              <a:buNone/>
              <a:defRPr sz="1800"/>
            </a:lvl2pPr>
            <a:lvl3pPr marL="1142817" indent="0">
              <a:buNone/>
              <a:defRPr sz="1800"/>
            </a:lvl3pPr>
            <a:lvl4pPr marL="1714226" indent="0">
              <a:buNone/>
              <a:defRPr sz="1800"/>
            </a:lvl4pPr>
            <a:lvl5pPr marL="2285635" indent="0">
              <a:buNone/>
              <a:defRPr sz="1800"/>
            </a:lvl5pPr>
          </a:lstStyle>
          <a:p>
            <a:pPr lvl="0"/>
            <a:r>
              <a:rPr lang="en-GB"/>
              <a:t>Course title goes ere</a:t>
            </a:r>
          </a:p>
        </p:txBody>
      </p:sp>
      <p:sp>
        <p:nvSpPr>
          <p:cNvPr id="11" name="TextBox 10">
            <a:extLst>
              <a:ext uri="{FF2B5EF4-FFF2-40B4-BE49-F238E27FC236}">
                <a16:creationId xmlns:a16="http://schemas.microsoft.com/office/drawing/2014/main" id="{0BA592A5-8BA7-DAC2-01B2-AB97F3A35C87}"/>
              </a:ext>
            </a:extLst>
          </p:cNvPr>
          <p:cNvSpPr txBox="1"/>
          <p:nvPr userDrawn="1"/>
        </p:nvSpPr>
        <p:spPr>
          <a:xfrm>
            <a:off x="946634" y="7980062"/>
            <a:ext cx="7621858" cy="276999"/>
          </a:xfrm>
          <a:prstGeom prst="rect">
            <a:avLst/>
          </a:prstGeom>
          <a:noFill/>
        </p:spPr>
        <p:txBody>
          <a:bodyPr wrap="square">
            <a:spAutoFit/>
          </a:bodyPr>
          <a:lstStyle/>
          <a:p>
            <a:pPr algn="l"/>
            <a:r>
              <a:rPr lang="en-IN" sz="1200" b="0" i="0" dirty="0">
                <a:solidFill>
                  <a:schemeClr val="tx1">
                    <a:lumMod val="85000"/>
                    <a:lumOff val="1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2136311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107805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683088" y="3448647"/>
            <a:ext cx="11868430" cy="1673621"/>
          </a:xfrm>
        </p:spPr>
        <p:txBody>
          <a:bodyPr anchor="ctr">
            <a:noAutofit/>
          </a:bodyPr>
          <a:lstStyle>
            <a:lvl1pPr algn="ctr">
              <a:lnSpc>
                <a:spcPct val="110000"/>
              </a:lnSpc>
              <a:defRPr sz="4249"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4617239" y="1285637"/>
            <a:ext cx="6000125" cy="5999639"/>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dirty="0"/>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4034579" y="7885241"/>
            <a:ext cx="342864" cy="115395"/>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08411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5238413" cy="8570913"/>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4034579" y="7885241"/>
            <a:ext cx="342864" cy="115395"/>
          </a:xfrm>
          <a:prstGeom prst="rect">
            <a:avLst/>
          </a:prstGeom>
        </p:spPr>
        <p:txBody>
          <a:bodyPr vert="horz" lIns="0" tIns="0" rIns="0" bIns="0" rtlCol="0" anchor="ctr">
            <a:noAutofit/>
          </a:bodyPr>
          <a:lstStyle>
            <a:lvl1pPr algn="r">
              <a:defRPr sz="75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81795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Section Header">
    <p:bg>
      <p:bgPr>
        <a:solidFill>
          <a:srgbClr val="141414"/>
        </a:solidFill>
        <a:effectLst/>
      </p:bgPr>
    </p:bg>
    <p:spTree>
      <p:nvGrpSpPr>
        <p:cNvPr id="1" name=""/>
        <p:cNvGrpSpPr/>
        <p:nvPr/>
      </p:nvGrpSpPr>
      <p:grpSpPr>
        <a:xfrm>
          <a:off x="0" y="0"/>
          <a:ext cx="0" cy="0"/>
          <a:chOff x="0" y="0"/>
          <a:chExt cx="0" cy="0"/>
        </a:xfrm>
      </p:grpSpPr>
      <p:pic>
        <p:nvPicPr>
          <p:cNvPr id="28" name="Picture 27" descr="Background pattern&#10;&#10;Description automatically generated">
            <a:extLst>
              <a:ext uri="{FF2B5EF4-FFF2-40B4-BE49-F238E27FC236}">
                <a16:creationId xmlns:a16="http://schemas.microsoft.com/office/drawing/2014/main" id="{7DED48A8-5056-EC7C-7845-453B4AF44BBA}"/>
              </a:ext>
            </a:extLst>
          </p:cNvPr>
          <p:cNvPicPr>
            <a:picLocks noChangeAspect="1"/>
          </p:cNvPicPr>
          <p:nvPr userDrawn="1"/>
        </p:nvPicPr>
        <p:blipFill>
          <a:blip r:embed="rId2">
            <a:alphaModFix amt="11000"/>
          </a:blip>
          <a:stretch>
            <a:fillRect/>
          </a:stretch>
        </p:blipFill>
        <p:spPr>
          <a:xfrm>
            <a:off x="0" y="7177"/>
            <a:ext cx="15238413" cy="8563736"/>
          </a:xfrm>
          <a:prstGeom prst="rect">
            <a:avLst/>
          </a:prstGeom>
        </p:spPr>
      </p:pic>
      <p:pic>
        <p:nvPicPr>
          <p:cNvPr id="14" name="Picture 13">
            <a:extLst>
              <a:ext uri="{FF2B5EF4-FFF2-40B4-BE49-F238E27FC236}">
                <a16:creationId xmlns:a16="http://schemas.microsoft.com/office/drawing/2014/main" id="{1A43FCC6-9524-B6C6-CAF2-866B15D59047}"/>
              </a:ext>
            </a:extLst>
          </p:cNvPr>
          <p:cNvPicPr>
            <a:picLocks noChangeAspect="1"/>
          </p:cNvPicPr>
          <p:nvPr userDrawn="1"/>
        </p:nvPicPr>
        <p:blipFill>
          <a:blip r:embed="rId3"/>
          <a:stretch>
            <a:fillRect/>
          </a:stretch>
        </p:blipFill>
        <p:spPr>
          <a:xfrm>
            <a:off x="10621930" y="5639805"/>
            <a:ext cx="3251568" cy="2340000"/>
          </a:xfrm>
          <a:prstGeom prst="rect">
            <a:avLst/>
          </a:prstGeom>
        </p:spPr>
      </p:pic>
      <p:sp>
        <p:nvSpPr>
          <p:cNvPr id="31" name="TextBox 30">
            <a:extLst>
              <a:ext uri="{FF2B5EF4-FFF2-40B4-BE49-F238E27FC236}">
                <a16:creationId xmlns:a16="http://schemas.microsoft.com/office/drawing/2014/main" id="{0AA5909F-BA12-6D1E-0FEB-AAE24C849621}"/>
              </a:ext>
            </a:extLst>
          </p:cNvPr>
          <p:cNvSpPr txBox="1"/>
          <p:nvPr userDrawn="1"/>
        </p:nvSpPr>
        <p:spPr>
          <a:xfrm>
            <a:off x="1008280" y="7915939"/>
            <a:ext cx="7621858" cy="276999"/>
          </a:xfrm>
          <a:prstGeom prst="rect">
            <a:avLst/>
          </a:prstGeom>
          <a:noFill/>
        </p:spPr>
        <p:txBody>
          <a:bodyPr wrap="square">
            <a:spAutoFit/>
          </a:bodyPr>
          <a:lstStyle/>
          <a:p>
            <a:pPr algn="l"/>
            <a:r>
              <a:rPr lang="en-IN" sz="1200" b="0" i="0" dirty="0">
                <a:solidFill>
                  <a:schemeClr val="bg1">
                    <a:lumMod val="8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283366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141414"/>
        </a:solidFill>
        <a:effectLst/>
      </p:bgPr>
    </p:bg>
    <p:spTree>
      <p:nvGrpSpPr>
        <p:cNvPr id="1" name=""/>
        <p:cNvGrpSpPr/>
        <p:nvPr/>
      </p:nvGrpSpPr>
      <p:grpSpPr>
        <a:xfrm>
          <a:off x="0" y="0"/>
          <a:ext cx="0" cy="0"/>
          <a:chOff x="0" y="0"/>
          <a:chExt cx="0" cy="0"/>
        </a:xfrm>
      </p:grpSpPr>
      <p:pic>
        <p:nvPicPr>
          <p:cNvPr id="28" name="Picture 27" descr="Background pattern&#10;&#10;Description automatically generated">
            <a:extLst>
              <a:ext uri="{FF2B5EF4-FFF2-40B4-BE49-F238E27FC236}">
                <a16:creationId xmlns:a16="http://schemas.microsoft.com/office/drawing/2014/main" id="{7DED48A8-5056-EC7C-7845-453B4AF44BBA}"/>
              </a:ext>
            </a:extLst>
          </p:cNvPr>
          <p:cNvPicPr>
            <a:picLocks noChangeAspect="1"/>
          </p:cNvPicPr>
          <p:nvPr userDrawn="1"/>
        </p:nvPicPr>
        <p:blipFill>
          <a:blip r:embed="rId2">
            <a:alphaModFix amt="11000"/>
          </a:blip>
          <a:stretch>
            <a:fillRect/>
          </a:stretch>
        </p:blipFill>
        <p:spPr>
          <a:xfrm>
            <a:off x="4076" y="0"/>
            <a:ext cx="15238413" cy="8563736"/>
          </a:xfrm>
          <a:prstGeom prst="rect">
            <a:avLst/>
          </a:prstGeom>
        </p:spPr>
      </p:pic>
      <p:pic>
        <p:nvPicPr>
          <p:cNvPr id="14" name="Picture 13">
            <a:extLst>
              <a:ext uri="{FF2B5EF4-FFF2-40B4-BE49-F238E27FC236}">
                <a16:creationId xmlns:a16="http://schemas.microsoft.com/office/drawing/2014/main" id="{1A43FCC6-9524-B6C6-CAF2-866B15D59047}"/>
              </a:ext>
            </a:extLst>
          </p:cNvPr>
          <p:cNvPicPr>
            <a:picLocks noChangeAspect="1"/>
          </p:cNvPicPr>
          <p:nvPr userDrawn="1"/>
        </p:nvPicPr>
        <p:blipFill>
          <a:blip r:embed="rId3"/>
          <a:stretch>
            <a:fillRect/>
          </a:stretch>
        </p:blipFill>
        <p:spPr>
          <a:xfrm>
            <a:off x="5710189" y="5777345"/>
            <a:ext cx="3251568" cy="2340000"/>
          </a:xfrm>
          <a:prstGeom prst="rect">
            <a:avLst/>
          </a:prstGeom>
        </p:spPr>
      </p:pic>
      <p:sp>
        <p:nvSpPr>
          <p:cNvPr id="15" name="Rounded Rectangle 14">
            <a:extLst>
              <a:ext uri="{FF2B5EF4-FFF2-40B4-BE49-F238E27FC236}">
                <a16:creationId xmlns:a16="http://schemas.microsoft.com/office/drawing/2014/main" id="{5C4CED9B-1F91-4D21-B2E2-DB1A2E7EC235}"/>
              </a:ext>
            </a:extLst>
          </p:cNvPr>
          <p:cNvSpPr/>
          <p:nvPr userDrawn="1"/>
        </p:nvSpPr>
        <p:spPr>
          <a:xfrm>
            <a:off x="1008280" y="1048214"/>
            <a:ext cx="1656861" cy="446049"/>
          </a:xfrm>
          <a:prstGeom prst="roundRect">
            <a:avLst>
              <a:gd name="adj" fmla="val 50000"/>
            </a:avLst>
          </a:prstGeom>
          <a:solidFill>
            <a:srgbClr val="FF7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9132A485-BA22-6580-4159-1FB84844580C}"/>
              </a:ext>
            </a:extLst>
          </p:cNvPr>
          <p:cNvSpPr txBox="1"/>
          <p:nvPr userDrawn="1"/>
        </p:nvSpPr>
        <p:spPr>
          <a:xfrm>
            <a:off x="1181944" y="1101961"/>
            <a:ext cx="1309531" cy="307777"/>
          </a:xfrm>
          <a:prstGeom prst="rect">
            <a:avLst/>
          </a:prstGeom>
          <a:noFill/>
        </p:spPr>
        <p:txBody>
          <a:bodyPr wrap="square">
            <a:spAutoFit/>
          </a:bodyPr>
          <a:lstStyle/>
          <a:p>
            <a:pPr algn="ctr"/>
            <a:r>
              <a:rPr lang="en-IN" sz="1400" b="0" i="0" dirty="0">
                <a:solidFill>
                  <a:srgbClr val="000000"/>
                </a:solidFill>
                <a:effectLst/>
                <a:latin typeface="Futura Next Book" panose="020B0502020204020303" pitchFamily="34" charset="77"/>
              </a:rPr>
              <a:t>visual design</a:t>
            </a:r>
          </a:p>
        </p:txBody>
      </p:sp>
      <p:sp>
        <p:nvSpPr>
          <p:cNvPr id="26" name="Title 1">
            <a:extLst>
              <a:ext uri="{FF2B5EF4-FFF2-40B4-BE49-F238E27FC236}">
                <a16:creationId xmlns:a16="http://schemas.microsoft.com/office/drawing/2014/main" id="{2FDA11D7-C462-71DC-F24F-8958EFC8FD26}"/>
              </a:ext>
            </a:extLst>
          </p:cNvPr>
          <p:cNvSpPr>
            <a:spLocks noGrp="1"/>
          </p:cNvSpPr>
          <p:nvPr>
            <p:ph type="title" hasCustomPrompt="1"/>
          </p:nvPr>
        </p:nvSpPr>
        <p:spPr>
          <a:xfrm>
            <a:off x="1047641" y="2100978"/>
            <a:ext cx="8209375" cy="3728497"/>
          </a:xfrm>
        </p:spPr>
        <p:txBody>
          <a:bodyPr anchor="t">
            <a:normAutofit/>
          </a:bodyPr>
          <a:lstStyle>
            <a:lvl1pPr>
              <a:defRPr sz="8000" b="0" i="0" u="sng">
                <a:solidFill>
                  <a:schemeClr val="bg1"/>
                </a:solidFill>
                <a:latin typeface="Futura Next Book" panose="020B0502020204020303" pitchFamily="34" charset="77"/>
              </a:defRPr>
            </a:lvl1pPr>
          </a:lstStyle>
          <a:p>
            <a:r>
              <a:rPr lang="en-GB"/>
              <a:t>click to edit master title style</a:t>
            </a:r>
            <a:endParaRPr lang="en-US"/>
          </a:p>
        </p:txBody>
      </p:sp>
      <p:sp>
        <p:nvSpPr>
          <p:cNvPr id="31" name="TextBox 30">
            <a:extLst>
              <a:ext uri="{FF2B5EF4-FFF2-40B4-BE49-F238E27FC236}">
                <a16:creationId xmlns:a16="http://schemas.microsoft.com/office/drawing/2014/main" id="{0AA5909F-BA12-6D1E-0FEB-AAE24C849621}"/>
              </a:ext>
            </a:extLst>
          </p:cNvPr>
          <p:cNvSpPr txBox="1"/>
          <p:nvPr userDrawn="1"/>
        </p:nvSpPr>
        <p:spPr>
          <a:xfrm>
            <a:off x="1008280" y="7915939"/>
            <a:ext cx="7621858" cy="276999"/>
          </a:xfrm>
          <a:prstGeom prst="rect">
            <a:avLst/>
          </a:prstGeom>
          <a:noFill/>
        </p:spPr>
        <p:txBody>
          <a:bodyPr wrap="square">
            <a:spAutoFit/>
          </a:bodyPr>
          <a:lstStyle/>
          <a:p>
            <a:pPr algn="l"/>
            <a:r>
              <a:rPr lang="en-IN" sz="1200" b="0" i="0" dirty="0">
                <a:solidFill>
                  <a:schemeClr val="bg1">
                    <a:lumMod val="85000"/>
                  </a:schemeClr>
                </a:solidFill>
                <a:latin typeface="Futura Next Light" panose="020B0402020204020303" pitchFamily="34" charset="77"/>
              </a:rPr>
              <a:t>boot camp . India experience studio</a:t>
            </a:r>
          </a:p>
        </p:txBody>
      </p:sp>
      <p:sp>
        <p:nvSpPr>
          <p:cNvPr id="38" name="Text Placeholder 16">
            <a:extLst>
              <a:ext uri="{FF2B5EF4-FFF2-40B4-BE49-F238E27FC236}">
                <a16:creationId xmlns:a16="http://schemas.microsoft.com/office/drawing/2014/main" id="{56B24CC2-7F33-25A1-68D1-A39205273653}"/>
              </a:ext>
            </a:extLst>
          </p:cNvPr>
          <p:cNvSpPr>
            <a:spLocks noGrp="1"/>
          </p:cNvSpPr>
          <p:nvPr>
            <p:ph type="body" sz="quarter" idx="14" hasCustomPrompt="1"/>
          </p:nvPr>
        </p:nvSpPr>
        <p:spPr>
          <a:xfrm>
            <a:off x="1047641" y="6071672"/>
            <a:ext cx="5743468" cy="288925"/>
          </a:xfrm>
        </p:spPr>
        <p:txBody>
          <a:bodyPr>
            <a:noAutofit/>
          </a:bodyPr>
          <a:lstStyle>
            <a:lvl1pPr marL="0" indent="0">
              <a:buNone/>
              <a:defRPr sz="1600" b="0" i="0">
                <a:solidFill>
                  <a:schemeClr val="bg1">
                    <a:lumMod val="75000"/>
                  </a:schemeClr>
                </a:solidFill>
                <a:latin typeface="Futura Next Light" panose="020B0402020204020303" pitchFamily="34" charset="77"/>
              </a:defRPr>
            </a:lvl1pPr>
            <a:lvl2pPr marL="571409" indent="0">
              <a:buNone/>
              <a:defRPr sz="1800"/>
            </a:lvl2pPr>
            <a:lvl3pPr marL="1142817" indent="0">
              <a:buNone/>
              <a:defRPr sz="1800"/>
            </a:lvl3pPr>
            <a:lvl4pPr marL="1714226" indent="0">
              <a:buNone/>
              <a:defRPr sz="1800"/>
            </a:lvl4pPr>
            <a:lvl5pPr marL="2285635" indent="0">
              <a:buNone/>
              <a:defRPr sz="1800"/>
            </a:lvl5pPr>
          </a:lstStyle>
          <a:p>
            <a:pPr lvl="0"/>
            <a:r>
              <a:rPr lang="en-GB"/>
              <a:t>duration : 45 mins</a:t>
            </a:r>
          </a:p>
        </p:txBody>
      </p:sp>
      <p:sp>
        <p:nvSpPr>
          <p:cNvPr id="39" name="Text Placeholder 16">
            <a:extLst>
              <a:ext uri="{FF2B5EF4-FFF2-40B4-BE49-F238E27FC236}">
                <a16:creationId xmlns:a16="http://schemas.microsoft.com/office/drawing/2014/main" id="{2F2CCE47-1376-2799-7C2B-8779C82E64FD}"/>
              </a:ext>
            </a:extLst>
          </p:cNvPr>
          <p:cNvSpPr>
            <a:spLocks noGrp="1"/>
          </p:cNvSpPr>
          <p:nvPr>
            <p:ph type="body" sz="quarter" idx="15" hasCustomPrompt="1"/>
          </p:nvPr>
        </p:nvSpPr>
        <p:spPr>
          <a:xfrm>
            <a:off x="1047641" y="6436190"/>
            <a:ext cx="5743468" cy="276999"/>
          </a:xfrm>
        </p:spPr>
        <p:txBody>
          <a:bodyPr>
            <a:noAutofit/>
          </a:bodyPr>
          <a:lstStyle>
            <a:lvl1pPr marL="0" indent="0">
              <a:buNone/>
              <a:defRPr sz="1600" b="0" i="0">
                <a:solidFill>
                  <a:schemeClr val="bg1">
                    <a:lumMod val="75000"/>
                  </a:schemeClr>
                </a:solidFill>
                <a:latin typeface="Futura Next Light" panose="020B0402020204020303" pitchFamily="34" charset="77"/>
              </a:defRPr>
            </a:lvl1pPr>
            <a:lvl2pPr marL="571409" indent="0">
              <a:buNone/>
              <a:defRPr sz="1800"/>
            </a:lvl2pPr>
            <a:lvl3pPr marL="1142817" indent="0">
              <a:buNone/>
              <a:defRPr sz="1800"/>
            </a:lvl3pPr>
            <a:lvl4pPr marL="1714226" indent="0">
              <a:buNone/>
              <a:defRPr sz="1800"/>
            </a:lvl4pPr>
            <a:lvl5pPr marL="2285635" indent="0">
              <a:buNone/>
              <a:defRPr sz="1800"/>
            </a:lvl5pPr>
          </a:lstStyle>
          <a:p>
            <a:pPr lvl="0"/>
            <a:r>
              <a:rPr lang="en-GB"/>
              <a:t>session by: Chetan </a:t>
            </a:r>
            <a:r>
              <a:rPr lang="en-GB" err="1"/>
              <a:t>syal</a:t>
            </a:r>
            <a:r>
              <a:rPr lang="en-GB"/>
              <a:t>, Dhiraj more</a:t>
            </a:r>
          </a:p>
        </p:txBody>
      </p:sp>
    </p:spTree>
    <p:extLst>
      <p:ext uri="{BB962C8B-B14F-4D97-AF65-F5344CB8AC3E}">
        <p14:creationId xmlns:p14="http://schemas.microsoft.com/office/powerpoint/2010/main" val="2366520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4" name="Picture 13" descr="Background pattern&#10;&#10;Description automatically generated">
            <a:extLst>
              <a:ext uri="{FF2B5EF4-FFF2-40B4-BE49-F238E27FC236}">
                <a16:creationId xmlns:a16="http://schemas.microsoft.com/office/drawing/2014/main" id="{F73CDE49-CA03-5E9C-CC2E-9EB6E6FC0039}"/>
              </a:ext>
            </a:extLst>
          </p:cNvPr>
          <p:cNvPicPr>
            <a:picLocks noChangeAspect="1"/>
          </p:cNvPicPr>
          <p:nvPr userDrawn="1"/>
        </p:nvPicPr>
        <p:blipFill>
          <a:blip r:embed="rId2">
            <a:alphaModFix amt="6000"/>
          </a:blip>
          <a:stretch>
            <a:fillRect/>
          </a:stretch>
        </p:blipFill>
        <p:spPr>
          <a:xfrm>
            <a:off x="4076" y="0"/>
            <a:ext cx="15238413" cy="8563736"/>
          </a:xfrm>
          <a:prstGeom prst="rect">
            <a:avLst/>
          </a:prstGeom>
        </p:spPr>
      </p:pic>
      <p:pic>
        <p:nvPicPr>
          <p:cNvPr id="11" name="Picture 10" descr="Background pattern&#10;&#10;Description automatically generated">
            <a:extLst>
              <a:ext uri="{FF2B5EF4-FFF2-40B4-BE49-F238E27FC236}">
                <a16:creationId xmlns:a16="http://schemas.microsoft.com/office/drawing/2014/main" id="{0A5F7465-88CD-0202-E515-B3DC28B66F15}"/>
              </a:ext>
            </a:extLst>
          </p:cNvPr>
          <p:cNvPicPr>
            <a:picLocks noChangeAspect="1"/>
          </p:cNvPicPr>
          <p:nvPr userDrawn="1"/>
        </p:nvPicPr>
        <p:blipFill>
          <a:blip r:embed="rId2">
            <a:alphaModFix amt="6000"/>
          </a:blip>
          <a:stretch>
            <a:fillRect/>
          </a:stretch>
        </p:blipFill>
        <p:spPr>
          <a:xfrm>
            <a:off x="-1" y="7177"/>
            <a:ext cx="15238413" cy="8563736"/>
          </a:xfrm>
          <a:prstGeom prst="rect">
            <a:avLst/>
          </a:prstGeom>
        </p:spPr>
      </p:pic>
      <p:sp>
        <p:nvSpPr>
          <p:cNvPr id="2" name="Title 1"/>
          <p:cNvSpPr>
            <a:spLocks noGrp="1"/>
          </p:cNvSpPr>
          <p:nvPr>
            <p:ph type="title" hasCustomPrompt="1"/>
          </p:nvPr>
        </p:nvSpPr>
        <p:spPr>
          <a:xfrm>
            <a:off x="1047641" y="1047964"/>
            <a:ext cx="13266422" cy="1065005"/>
          </a:xfrm>
        </p:spPr>
        <p:txBody>
          <a:bodyPr anchor="t">
            <a:normAutofit/>
          </a:bodyPr>
          <a:lstStyle>
            <a:lvl1pPr>
              <a:defRPr sz="3200" b="0" i="0" u="sng">
                <a:latin typeface="Futura Next Book" panose="020B0502020204020303" pitchFamily="34" charset="77"/>
              </a:defRPr>
            </a:lvl1pPr>
          </a:lstStyle>
          <a:p>
            <a:r>
              <a:rPr lang="en-GB"/>
              <a:t>click to edit master title style</a:t>
            </a:r>
            <a:endParaRPr lang="en-US"/>
          </a:p>
        </p:txBody>
      </p:sp>
      <p:sp>
        <p:nvSpPr>
          <p:cNvPr id="3" name="Content Placeholder 2"/>
          <p:cNvSpPr>
            <a:spLocks noGrp="1"/>
          </p:cNvSpPr>
          <p:nvPr>
            <p:ph sz="half" idx="1"/>
          </p:nvPr>
        </p:nvSpPr>
        <p:spPr>
          <a:xfrm>
            <a:off x="1047641" y="2281609"/>
            <a:ext cx="6476326" cy="5438166"/>
          </a:xfrm>
        </p:spPr>
        <p:txBody>
          <a:bodyPr>
            <a:normAutofit/>
          </a:bodyPr>
          <a:lstStyle>
            <a:lvl1pPr>
              <a:defRPr sz="1600" b="0" i="0">
                <a:latin typeface="Futura Next Book" panose="020B0502020204020303" pitchFamily="34" charset="77"/>
              </a:defRPr>
            </a:lvl1pPr>
            <a:lvl2pPr>
              <a:defRPr sz="1400" b="0" i="0">
                <a:latin typeface="Futura Next Book" panose="020B0502020204020303" pitchFamily="34" charset="77"/>
              </a:defRPr>
            </a:lvl2pPr>
            <a:lvl3pPr>
              <a:defRPr sz="1200" b="0" i="0">
                <a:latin typeface="Futura Next Book" panose="020B0502020204020303" pitchFamily="34" charset="77"/>
              </a:defRPr>
            </a:lvl3pPr>
            <a:lvl4pPr>
              <a:defRPr sz="1200" b="0" i="0">
                <a:latin typeface="Futura Next Book" panose="020B0502020204020303" pitchFamily="34" charset="77"/>
              </a:defRPr>
            </a:lvl4pPr>
            <a:lvl5pPr>
              <a:defRPr sz="1200" b="0" i="0">
                <a:latin typeface="Futura Next Book" panose="020B0502020204020303"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11471045" y="7886430"/>
            <a:ext cx="3428643" cy="456322"/>
          </a:xfrm>
        </p:spPr>
        <p:txBody>
          <a:bodyPr/>
          <a:lstStyle>
            <a:lvl1pPr>
              <a:defRPr sz="1200" b="0" i="0">
                <a:solidFill>
                  <a:schemeClr val="tx1">
                    <a:lumMod val="85000"/>
                    <a:lumOff val="15000"/>
                  </a:schemeClr>
                </a:solidFill>
                <a:latin typeface="Futura Next Light" panose="020B0402020204020303" pitchFamily="34" charset="77"/>
              </a:defRPr>
            </a:lvl1pPr>
          </a:lstStyle>
          <a:p>
            <a:fld id="{51DC41D6-638F-0445-836B-B263E0D58B4B}" type="slidenum">
              <a:rPr lang="en-US" smtClean="0"/>
              <a:pPr/>
              <a:t>‹#›</a:t>
            </a:fld>
            <a:endParaRPr lang="en-US" dirty="0"/>
          </a:p>
        </p:txBody>
      </p:sp>
      <p:sp>
        <p:nvSpPr>
          <p:cNvPr id="8" name="Rectangle 7">
            <a:extLst>
              <a:ext uri="{FF2B5EF4-FFF2-40B4-BE49-F238E27FC236}">
                <a16:creationId xmlns:a16="http://schemas.microsoft.com/office/drawing/2014/main" id="{11533707-37B2-CB5C-C219-B928A1723660}"/>
              </a:ext>
            </a:extLst>
          </p:cNvPr>
          <p:cNvSpPr/>
          <p:nvPr userDrawn="1"/>
        </p:nvSpPr>
        <p:spPr>
          <a:xfrm>
            <a:off x="0" y="0"/>
            <a:ext cx="246580" cy="8570913"/>
          </a:xfrm>
          <a:prstGeom prst="rect">
            <a:avLst/>
          </a:prstGeom>
          <a:solidFill>
            <a:srgbClr val="FF7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140E5AFE-8E1A-524D-399D-CBDF31DAFD7A}"/>
              </a:ext>
            </a:extLst>
          </p:cNvPr>
          <p:cNvSpPr>
            <a:spLocks noGrp="1"/>
          </p:cNvSpPr>
          <p:nvPr>
            <p:ph sz="half" idx="13"/>
          </p:nvPr>
        </p:nvSpPr>
        <p:spPr>
          <a:xfrm>
            <a:off x="7837737" y="2281609"/>
            <a:ext cx="6476326" cy="5438166"/>
          </a:xfrm>
        </p:spPr>
        <p:txBody>
          <a:bodyPr>
            <a:normAutofit/>
          </a:bodyPr>
          <a:lstStyle>
            <a:lvl1pPr>
              <a:defRPr sz="1600" b="0" i="0">
                <a:latin typeface="Futura Next Book" panose="020B0502020204020303" pitchFamily="34" charset="77"/>
              </a:defRPr>
            </a:lvl1pPr>
            <a:lvl2pPr>
              <a:defRPr sz="1400" b="0" i="0">
                <a:latin typeface="Futura Next Book" panose="020B0502020204020303" pitchFamily="34" charset="77"/>
              </a:defRPr>
            </a:lvl2pPr>
            <a:lvl3pPr>
              <a:defRPr sz="1200" b="0" i="0">
                <a:latin typeface="Futura Next Book" panose="020B0502020204020303" pitchFamily="34" charset="77"/>
              </a:defRPr>
            </a:lvl3pPr>
            <a:lvl4pPr>
              <a:defRPr sz="1200" b="0" i="0">
                <a:latin typeface="Futura Next Book" panose="020B0502020204020303" pitchFamily="34" charset="77"/>
              </a:defRPr>
            </a:lvl4pPr>
            <a:lvl5pPr>
              <a:defRPr sz="1200" b="0" i="0">
                <a:latin typeface="Futura Next Book" panose="020B0502020204020303"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Text Placeholder 16">
            <a:extLst>
              <a:ext uri="{FF2B5EF4-FFF2-40B4-BE49-F238E27FC236}">
                <a16:creationId xmlns:a16="http://schemas.microsoft.com/office/drawing/2014/main" id="{D03368E4-5E28-5A54-61CB-863B7ABC5515}"/>
              </a:ext>
            </a:extLst>
          </p:cNvPr>
          <p:cNvSpPr>
            <a:spLocks noGrp="1"/>
          </p:cNvSpPr>
          <p:nvPr>
            <p:ph type="body" sz="quarter" idx="14" hasCustomPrompt="1"/>
          </p:nvPr>
        </p:nvSpPr>
        <p:spPr>
          <a:xfrm>
            <a:off x="1047639" y="435591"/>
            <a:ext cx="5743468" cy="288925"/>
          </a:xfrm>
        </p:spPr>
        <p:txBody>
          <a:bodyPr>
            <a:noAutofit/>
          </a:bodyPr>
          <a:lstStyle>
            <a:lvl1pPr marL="0" indent="0">
              <a:buNone/>
              <a:defRPr sz="1800" b="0" i="0">
                <a:latin typeface="Futura Next Book" panose="020B0502020204020303" pitchFamily="34" charset="77"/>
              </a:defRPr>
            </a:lvl1pPr>
            <a:lvl2pPr marL="571409" indent="0">
              <a:buNone/>
              <a:defRPr sz="1800"/>
            </a:lvl2pPr>
            <a:lvl3pPr marL="1142817" indent="0">
              <a:buNone/>
              <a:defRPr sz="1800"/>
            </a:lvl3pPr>
            <a:lvl4pPr marL="1714226" indent="0">
              <a:buNone/>
              <a:defRPr sz="1800"/>
            </a:lvl4pPr>
            <a:lvl5pPr marL="2285635" indent="0">
              <a:buNone/>
              <a:defRPr sz="1800"/>
            </a:lvl5pPr>
          </a:lstStyle>
          <a:p>
            <a:pPr lvl="0"/>
            <a:r>
              <a:rPr lang="en-GB"/>
              <a:t>course title goes ere</a:t>
            </a:r>
          </a:p>
        </p:txBody>
      </p:sp>
    </p:spTree>
    <p:extLst>
      <p:ext uri="{BB962C8B-B14F-4D97-AF65-F5344CB8AC3E}">
        <p14:creationId xmlns:p14="http://schemas.microsoft.com/office/powerpoint/2010/main" val="410099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8B5409AF-39AF-232F-4C9D-882A53DFE384}"/>
              </a:ext>
            </a:extLst>
          </p:cNvPr>
          <p:cNvPicPr>
            <a:picLocks noChangeAspect="1"/>
          </p:cNvPicPr>
          <p:nvPr userDrawn="1"/>
        </p:nvPicPr>
        <p:blipFill>
          <a:blip r:embed="rId2">
            <a:alphaModFix amt="6000"/>
          </a:blip>
          <a:stretch>
            <a:fillRect/>
          </a:stretch>
        </p:blipFill>
        <p:spPr>
          <a:xfrm>
            <a:off x="4076" y="0"/>
            <a:ext cx="15238413" cy="8563736"/>
          </a:xfrm>
          <a:prstGeom prst="rect">
            <a:avLst/>
          </a:prstGeom>
        </p:spPr>
      </p:pic>
      <p:sp>
        <p:nvSpPr>
          <p:cNvPr id="2" name="Title 1"/>
          <p:cNvSpPr>
            <a:spLocks noGrp="1"/>
          </p:cNvSpPr>
          <p:nvPr>
            <p:ph type="title" hasCustomPrompt="1"/>
          </p:nvPr>
        </p:nvSpPr>
        <p:spPr>
          <a:xfrm>
            <a:off x="1047638" y="945224"/>
            <a:ext cx="13143131" cy="1006866"/>
          </a:xfrm>
        </p:spPr>
        <p:txBody>
          <a:bodyPr>
            <a:normAutofit/>
          </a:bodyPr>
          <a:lstStyle>
            <a:lvl1pPr>
              <a:defRPr sz="3600" b="0" i="0" u="sng">
                <a:latin typeface="Futura Next Book" panose="020B0502020204020303" pitchFamily="34" charset="77"/>
              </a:defRPr>
            </a:lvl1pPr>
          </a:lstStyle>
          <a:p>
            <a:r>
              <a:rPr lang="en-GB"/>
              <a:t>course module </a:t>
            </a:r>
            <a:r>
              <a:rPr lang="en-GB" err="1"/>
              <a:t>tite</a:t>
            </a:r>
            <a:endParaRPr lang="en-US"/>
          </a:p>
        </p:txBody>
      </p:sp>
      <p:sp>
        <p:nvSpPr>
          <p:cNvPr id="3" name="Content Placeholder 2"/>
          <p:cNvSpPr>
            <a:spLocks noGrp="1"/>
          </p:cNvSpPr>
          <p:nvPr>
            <p:ph idx="1"/>
          </p:nvPr>
        </p:nvSpPr>
        <p:spPr>
          <a:xfrm>
            <a:off x="1047638" y="2095929"/>
            <a:ext cx="13143131" cy="5272906"/>
          </a:xfrm>
        </p:spPr>
        <p:txBody>
          <a:bodyPr>
            <a:normAutofit/>
          </a:bodyPr>
          <a:lstStyle>
            <a:lvl1pPr>
              <a:defRPr sz="1800" b="0" i="0">
                <a:latin typeface="Futura Next Book" panose="020B0502020204020303" pitchFamily="34" charset="77"/>
              </a:defRPr>
            </a:lvl1pPr>
            <a:lvl2pPr>
              <a:defRPr sz="1600" b="0" i="0">
                <a:latin typeface="Futura Next Book" panose="020B0502020204020303" pitchFamily="34" charset="77"/>
              </a:defRPr>
            </a:lvl2pPr>
            <a:lvl3pPr>
              <a:defRPr sz="1400" b="0" i="0">
                <a:latin typeface="Futura Next Book" panose="020B0502020204020303" pitchFamily="34" charset="77"/>
              </a:defRPr>
            </a:lvl3pPr>
            <a:lvl4pPr>
              <a:defRPr sz="1200" b="0" i="0">
                <a:latin typeface="Futura Next Book" panose="020B0502020204020303" pitchFamily="34" charset="77"/>
              </a:defRPr>
            </a:lvl4pPr>
            <a:lvl5pPr>
              <a:defRPr sz="1200" b="0" i="0">
                <a:latin typeface="Futura Next Book" panose="020B0502020204020303"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11460772" y="7888415"/>
            <a:ext cx="3428643" cy="460294"/>
          </a:xfrm>
        </p:spPr>
        <p:txBody>
          <a:bodyPr/>
          <a:lstStyle/>
          <a:p>
            <a:fld id="{51DC41D6-638F-0445-836B-B263E0D58B4B}" type="slidenum">
              <a:rPr lang="en-US" smtClean="0"/>
              <a:t>‹#›</a:t>
            </a:fld>
            <a:endParaRPr lang="en-US" dirty="0"/>
          </a:p>
        </p:txBody>
      </p:sp>
      <p:sp>
        <p:nvSpPr>
          <p:cNvPr id="8" name="Rectangle 7">
            <a:extLst>
              <a:ext uri="{FF2B5EF4-FFF2-40B4-BE49-F238E27FC236}">
                <a16:creationId xmlns:a16="http://schemas.microsoft.com/office/drawing/2014/main" id="{BA7C1BB6-788C-8ED3-FDA3-FCD2349B9F1F}"/>
              </a:ext>
            </a:extLst>
          </p:cNvPr>
          <p:cNvSpPr/>
          <p:nvPr userDrawn="1"/>
        </p:nvSpPr>
        <p:spPr>
          <a:xfrm>
            <a:off x="0" y="0"/>
            <a:ext cx="246580" cy="8570913"/>
          </a:xfrm>
          <a:prstGeom prst="rect">
            <a:avLst/>
          </a:prstGeom>
          <a:solidFill>
            <a:srgbClr val="FF7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a:extLst>
              <a:ext uri="{FF2B5EF4-FFF2-40B4-BE49-F238E27FC236}">
                <a16:creationId xmlns:a16="http://schemas.microsoft.com/office/drawing/2014/main" id="{458A2B94-0213-22A2-F75E-776F45D7641B}"/>
              </a:ext>
            </a:extLst>
          </p:cNvPr>
          <p:cNvSpPr>
            <a:spLocks noGrp="1"/>
          </p:cNvSpPr>
          <p:nvPr>
            <p:ph type="body" sz="quarter" idx="13" hasCustomPrompt="1"/>
          </p:nvPr>
        </p:nvSpPr>
        <p:spPr>
          <a:xfrm>
            <a:off x="1047639" y="435591"/>
            <a:ext cx="5743468" cy="288925"/>
          </a:xfrm>
        </p:spPr>
        <p:txBody>
          <a:bodyPr>
            <a:noAutofit/>
          </a:bodyPr>
          <a:lstStyle>
            <a:lvl1pPr marL="0" indent="0">
              <a:buNone/>
              <a:defRPr sz="1800" b="0" i="0">
                <a:latin typeface="Futura Next Book" panose="020B0502020204020303" pitchFamily="34" charset="77"/>
              </a:defRPr>
            </a:lvl1pPr>
            <a:lvl2pPr marL="571409" indent="0">
              <a:buNone/>
              <a:defRPr sz="1800"/>
            </a:lvl2pPr>
            <a:lvl3pPr marL="1142817" indent="0">
              <a:buNone/>
              <a:defRPr sz="1800"/>
            </a:lvl3pPr>
            <a:lvl4pPr marL="1714226" indent="0">
              <a:buNone/>
              <a:defRPr sz="1800"/>
            </a:lvl4pPr>
            <a:lvl5pPr marL="2285635" indent="0">
              <a:buNone/>
              <a:defRPr sz="1800"/>
            </a:lvl5pPr>
          </a:lstStyle>
          <a:p>
            <a:pPr lvl="0"/>
            <a:r>
              <a:rPr lang="en-GB"/>
              <a:t>course title goes ere</a:t>
            </a:r>
          </a:p>
        </p:txBody>
      </p:sp>
      <p:sp>
        <p:nvSpPr>
          <p:cNvPr id="20" name="TextBox 19">
            <a:extLst>
              <a:ext uri="{FF2B5EF4-FFF2-40B4-BE49-F238E27FC236}">
                <a16:creationId xmlns:a16="http://schemas.microsoft.com/office/drawing/2014/main" id="{5FEC45EC-1914-4F42-86BB-68892BEC7F3F}"/>
              </a:ext>
            </a:extLst>
          </p:cNvPr>
          <p:cNvSpPr txBox="1"/>
          <p:nvPr userDrawn="1"/>
        </p:nvSpPr>
        <p:spPr>
          <a:xfrm>
            <a:off x="946634" y="7980062"/>
            <a:ext cx="7621858" cy="276999"/>
          </a:xfrm>
          <a:prstGeom prst="rect">
            <a:avLst/>
          </a:prstGeom>
          <a:noFill/>
        </p:spPr>
        <p:txBody>
          <a:bodyPr wrap="square">
            <a:spAutoFit/>
          </a:bodyPr>
          <a:lstStyle/>
          <a:p>
            <a:pPr algn="l"/>
            <a:r>
              <a:rPr lang="en-IN" sz="1200" b="0" i="0" dirty="0">
                <a:solidFill>
                  <a:schemeClr val="tx1">
                    <a:lumMod val="85000"/>
                    <a:lumOff val="1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161370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8B5409AF-39AF-232F-4C9D-882A53DFE384}"/>
              </a:ext>
            </a:extLst>
          </p:cNvPr>
          <p:cNvPicPr>
            <a:picLocks noChangeAspect="1"/>
          </p:cNvPicPr>
          <p:nvPr userDrawn="1"/>
        </p:nvPicPr>
        <p:blipFill>
          <a:blip r:embed="rId2">
            <a:alphaModFix amt="6000"/>
          </a:blip>
          <a:stretch>
            <a:fillRect/>
          </a:stretch>
        </p:blipFill>
        <p:spPr>
          <a:xfrm>
            <a:off x="4076" y="0"/>
            <a:ext cx="15238413" cy="8563736"/>
          </a:xfrm>
          <a:prstGeom prst="rect">
            <a:avLst/>
          </a:prstGeom>
        </p:spPr>
      </p:pic>
      <p:sp>
        <p:nvSpPr>
          <p:cNvPr id="2" name="Title 1"/>
          <p:cNvSpPr>
            <a:spLocks noGrp="1"/>
          </p:cNvSpPr>
          <p:nvPr>
            <p:ph type="title" hasCustomPrompt="1"/>
          </p:nvPr>
        </p:nvSpPr>
        <p:spPr>
          <a:xfrm>
            <a:off x="1047638" y="945224"/>
            <a:ext cx="13143131" cy="1006866"/>
          </a:xfrm>
        </p:spPr>
        <p:txBody>
          <a:bodyPr>
            <a:normAutofit/>
          </a:bodyPr>
          <a:lstStyle>
            <a:lvl1pPr>
              <a:defRPr sz="3600" b="0" i="0" u="sng">
                <a:latin typeface="Futura Next Book" panose="020B0502020204020303" pitchFamily="34" charset="77"/>
              </a:defRPr>
            </a:lvl1pPr>
          </a:lstStyle>
          <a:p>
            <a:r>
              <a:rPr lang="en-GB"/>
              <a:t>course module </a:t>
            </a:r>
            <a:r>
              <a:rPr lang="en-GB" err="1"/>
              <a:t>tite</a:t>
            </a:r>
            <a:endParaRPr lang="en-US"/>
          </a:p>
        </p:txBody>
      </p:sp>
      <p:sp>
        <p:nvSpPr>
          <p:cNvPr id="3" name="Content Placeholder 2"/>
          <p:cNvSpPr>
            <a:spLocks noGrp="1"/>
          </p:cNvSpPr>
          <p:nvPr>
            <p:ph idx="1"/>
          </p:nvPr>
        </p:nvSpPr>
        <p:spPr>
          <a:xfrm>
            <a:off x="1047638" y="2258695"/>
            <a:ext cx="7356623" cy="5110139"/>
          </a:xfrm>
        </p:spPr>
        <p:txBody>
          <a:bodyPr>
            <a:normAutofit/>
          </a:bodyPr>
          <a:lstStyle>
            <a:lvl1pPr>
              <a:defRPr sz="1800" b="0" i="0">
                <a:latin typeface="Futura Next Book" panose="020B0502020204020303" pitchFamily="34" charset="77"/>
              </a:defRPr>
            </a:lvl1pPr>
            <a:lvl2pPr>
              <a:defRPr sz="1600" b="0" i="0">
                <a:latin typeface="Futura Next Book" panose="020B0502020204020303" pitchFamily="34" charset="77"/>
              </a:defRPr>
            </a:lvl2pPr>
            <a:lvl3pPr>
              <a:defRPr sz="1400" b="0" i="0">
                <a:latin typeface="Futura Next Book" panose="020B0502020204020303" pitchFamily="34" charset="77"/>
              </a:defRPr>
            </a:lvl3pPr>
            <a:lvl4pPr>
              <a:defRPr sz="1200" b="0" i="0">
                <a:latin typeface="Futura Next Book" panose="020B0502020204020303" pitchFamily="34" charset="77"/>
              </a:defRPr>
            </a:lvl4pPr>
            <a:lvl5pPr>
              <a:defRPr sz="1200" b="0" i="0">
                <a:latin typeface="Futura Next Book" panose="020B0502020204020303"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11460772" y="7888415"/>
            <a:ext cx="3428643" cy="460294"/>
          </a:xfrm>
        </p:spPr>
        <p:txBody>
          <a:bodyPr/>
          <a:lstStyle/>
          <a:p>
            <a:fld id="{51DC41D6-638F-0445-836B-B263E0D58B4B}" type="slidenum">
              <a:rPr lang="en-US" smtClean="0"/>
              <a:t>‹#›</a:t>
            </a:fld>
            <a:endParaRPr lang="en-US" dirty="0"/>
          </a:p>
        </p:txBody>
      </p:sp>
      <p:sp>
        <p:nvSpPr>
          <p:cNvPr id="8" name="Rectangle 7">
            <a:extLst>
              <a:ext uri="{FF2B5EF4-FFF2-40B4-BE49-F238E27FC236}">
                <a16:creationId xmlns:a16="http://schemas.microsoft.com/office/drawing/2014/main" id="{BA7C1BB6-788C-8ED3-FDA3-FCD2349B9F1F}"/>
              </a:ext>
            </a:extLst>
          </p:cNvPr>
          <p:cNvSpPr/>
          <p:nvPr userDrawn="1"/>
        </p:nvSpPr>
        <p:spPr>
          <a:xfrm>
            <a:off x="0" y="0"/>
            <a:ext cx="246580" cy="8570913"/>
          </a:xfrm>
          <a:prstGeom prst="rect">
            <a:avLst/>
          </a:prstGeom>
          <a:solidFill>
            <a:srgbClr val="FF7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a:extLst>
              <a:ext uri="{FF2B5EF4-FFF2-40B4-BE49-F238E27FC236}">
                <a16:creationId xmlns:a16="http://schemas.microsoft.com/office/drawing/2014/main" id="{458A2B94-0213-22A2-F75E-776F45D7641B}"/>
              </a:ext>
            </a:extLst>
          </p:cNvPr>
          <p:cNvSpPr>
            <a:spLocks noGrp="1"/>
          </p:cNvSpPr>
          <p:nvPr>
            <p:ph type="body" sz="quarter" idx="13" hasCustomPrompt="1"/>
          </p:nvPr>
        </p:nvSpPr>
        <p:spPr>
          <a:xfrm>
            <a:off x="1047639" y="435591"/>
            <a:ext cx="5743468" cy="288925"/>
          </a:xfrm>
        </p:spPr>
        <p:txBody>
          <a:bodyPr>
            <a:noAutofit/>
          </a:bodyPr>
          <a:lstStyle>
            <a:lvl1pPr marL="0" indent="0">
              <a:buNone/>
              <a:defRPr sz="1800" b="0" i="0">
                <a:latin typeface="Futura Next Book" panose="020B0502020204020303" pitchFamily="34" charset="77"/>
              </a:defRPr>
            </a:lvl1pPr>
            <a:lvl2pPr marL="571409" indent="0">
              <a:buNone/>
              <a:defRPr sz="1800"/>
            </a:lvl2pPr>
            <a:lvl3pPr marL="1142817" indent="0">
              <a:buNone/>
              <a:defRPr sz="1800"/>
            </a:lvl3pPr>
            <a:lvl4pPr marL="1714226" indent="0">
              <a:buNone/>
              <a:defRPr sz="1800"/>
            </a:lvl4pPr>
            <a:lvl5pPr marL="2285635" indent="0">
              <a:buNone/>
              <a:defRPr sz="1800"/>
            </a:lvl5pPr>
          </a:lstStyle>
          <a:p>
            <a:pPr lvl="0"/>
            <a:r>
              <a:rPr lang="en-GB"/>
              <a:t>Course title goes ere</a:t>
            </a:r>
          </a:p>
        </p:txBody>
      </p:sp>
      <p:sp>
        <p:nvSpPr>
          <p:cNvPr id="10" name="Picture Placeholder 9">
            <a:extLst>
              <a:ext uri="{FF2B5EF4-FFF2-40B4-BE49-F238E27FC236}">
                <a16:creationId xmlns:a16="http://schemas.microsoft.com/office/drawing/2014/main" id="{FF16B62E-3195-20B2-7204-E02D51EF869C}"/>
              </a:ext>
            </a:extLst>
          </p:cNvPr>
          <p:cNvSpPr>
            <a:spLocks noGrp="1"/>
          </p:cNvSpPr>
          <p:nvPr>
            <p:ph type="pic" sz="quarter" idx="14"/>
          </p:nvPr>
        </p:nvSpPr>
        <p:spPr>
          <a:xfrm>
            <a:off x="8689757" y="2273536"/>
            <a:ext cx="5774076" cy="5110139"/>
          </a:xfrm>
        </p:spPr>
        <p:txBody>
          <a:bodyPr/>
          <a:lstStyle>
            <a:lvl1pPr marL="0" indent="0">
              <a:buNone/>
              <a:defRPr/>
            </a:lvl1pPr>
          </a:lstStyle>
          <a:p>
            <a:endParaRPr lang="en-US" dirty="0"/>
          </a:p>
        </p:txBody>
      </p:sp>
      <p:sp>
        <p:nvSpPr>
          <p:cNvPr id="11" name="TextBox 10">
            <a:extLst>
              <a:ext uri="{FF2B5EF4-FFF2-40B4-BE49-F238E27FC236}">
                <a16:creationId xmlns:a16="http://schemas.microsoft.com/office/drawing/2014/main" id="{0BA592A5-8BA7-DAC2-01B2-AB97F3A35C87}"/>
              </a:ext>
            </a:extLst>
          </p:cNvPr>
          <p:cNvSpPr txBox="1"/>
          <p:nvPr userDrawn="1"/>
        </p:nvSpPr>
        <p:spPr>
          <a:xfrm>
            <a:off x="946634" y="7980062"/>
            <a:ext cx="7621858" cy="276999"/>
          </a:xfrm>
          <a:prstGeom prst="rect">
            <a:avLst/>
          </a:prstGeom>
          <a:noFill/>
        </p:spPr>
        <p:txBody>
          <a:bodyPr wrap="square">
            <a:spAutoFit/>
          </a:bodyPr>
          <a:lstStyle/>
          <a:p>
            <a:pPr algn="l"/>
            <a:r>
              <a:rPr lang="en-IN" sz="1200" b="0" i="0" dirty="0">
                <a:solidFill>
                  <a:schemeClr val="tx1">
                    <a:lumMod val="85000"/>
                    <a:lumOff val="1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2754632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8B5409AF-39AF-232F-4C9D-882A53DFE384}"/>
              </a:ext>
            </a:extLst>
          </p:cNvPr>
          <p:cNvPicPr>
            <a:picLocks noChangeAspect="1"/>
          </p:cNvPicPr>
          <p:nvPr userDrawn="1"/>
        </p:nvPicPr>
        <p:blipFill>
          <a:blip r:embed="rId2">
            <a:alphaModFix amt="6000"/>
          </a:blip>
          <a:stretch>
            <a:fillRect/>
          </a:stretch>
        </p:blipFill>
        <p:spPr>
          <a:xfrm>
            <a:off x="4076" y="0"/>
            <a:ext cx="15238413" cy="8563736"/>
          </a:xfrm>
          <a:prstGeom prst="rect">
            <a:avLst/>
          </a:prstGeom>
        </p:spPr>
      </p:pic>
      <p:sp>
        <p:nvSpPr>
          <p:cNvPr id="2" name="Title 1"/>
          <p:cNvSpPr>
            <a:spLocks noGrp="1"/>
          </p:cNvSpPr>
          <p:nvPr>
            <p:ph type="title" hasCustomPrompt="1"/>
          </p:nvPr>
        </p:nvSpPr>
        <p:spPr>
          <a:xfrm>
            <a:off x="1047639" y="1744020"/>
            <a:ext cx="5938789" cy="5110139"/>
          </a:xfrm>
        </p:spPr>
        <p:txBody>
          <a:bodyPr anchor="t">
            <a:normAutofit/>
          </a:bodyPr>
          <a:lstStyle>
            <a:lvl1pPr>
              <a:defRPr sz="6000" b="0" i="0" u="sng">
                <a:latin typeface="Futura Next Book" panose="020B0502020204020303" pitchFamily="34" charset="77"/>
              </a:defRPr>
            </a:lvl1pPr>
          </a:lstStyle>
          <a:p>
            <a:r>
              <a:rPr lang="en-GB"/>
              <a:t>at the end of this session:</a:t>
            </a:r>
            <a:endParaRPr lang="en-US"/>
          </a:p>
        </p:txBody>
      </p:sp>
      <p:sp>
        <p:nvSpPr>
          <p:cNvPr id="3" name="Content Placeholder 2"/>
          <p:cNvSpPr>
            <a:spLocks noGrp="1"/>
          </p:cNvSpPr>
          <p:nvPr>
            <p:ph idx="1"/>
          </p:nvPr>
        </p:nvSpPr>
        <p:spPr>
          <a:xfrm>
            <a:off x="7787487" y="1705573"/>
            <a:ext cx="6285545" cy="5110139"/>
          </a:xfrm>
        </p:spPr>
        <p:txBody>
          <a:bodyPr>
            <a:normAutofit/>
          </a:bodyPr>
          <a:lstStyle>
            <a:lvl1pPr>
              <a:defRPr sz="1800" b="0" i="0">
                <a:latin typeface="Futura Next Light" panose="020B0402020204020303" pitchFamily="34" charset="77"/>
              </a:defRPr>
            </a:lvl1pPr>
            <a:lvl2pPr>
              <a:defRPr sz="1600" b="0" i="0">
                <a:latin typeface="Futura Next Light" panose="020B0402020204020303" pitchFamily="34" charset="77"/>
              </a:defRPr>
            </a:lvl2pPr>
            <a:lvl3pPr>
              <a:defRPr sz="1400" b="0" i="0">
                <a:latin typeface="Futura Next Light" panose="020B0402020204020303" pitchFamily="34" charset="77"/>
              </a:defRPr>
            </a:lvl3pPr>
            <a:lvl4pPr>
              <a:defRPr sz="1200" b="0" i="0">
                <a:latin typeface="Futura Next Light" panose="020B0402020204020303" pitchFamily="34" charset="77"/>
              </a:defRPr>
            </a:lvl4pPr>
            <a:lvl5pPr>
              <a:defRPr sz="1200" b="0" i="0">
                <a:latin typeface="Futura Next Light" panose="020B0402020204020303"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11460772" y="7888415"/>
            <a:ext cx="3428643" cy="460294"/>
          </a:xfrm>
        </p:spPr>
        <p:txBody>
          <a:bodyPr/>
          <a:lstStyle/>
          <a:p>
            <a:fld id="{51DC41D6-638F-0445-836B-B263E0D58B4B}" type="slidenum">
              <a:rPr lang="en-US" smtClean="0"/>
              <a:t>‹#›</a:t>
            </a:fld>
            <a:endParaRPr lang="en-US" dirty="0"/>
          </a:p>
        </p:txBody>
      </p:sp>
      <p:sp>
        <p:nvSpPr>
          <p:cNvPr id="8" name="Rectangle 7">
            <a:extLst>
              <a:ext uri="{FF2B5EF4-FFF2-40B4-BE49-F238E27FC236}">
                <a16:creationId xmlns:a16="http://schemas.microsoft.com/office/drawing/2014/main" id="{BA7C1BB6-788C-8ED3-FDA3-FCD2349B9F1F}"/>
              </a:ext>
            </a:extLst>
          </p:cNvPr>
          <p:cNvSpPr/>
          <p:nvPr userDrawn="1"/>
        </p:nvSpPr>
        <p:spPr>
          <a:xfrm>
            <a:off x="0" y="0"/>
            <a:ext cx="246580" cy="8570913"/>
          </a:xfrm>
          <a:prstGeom prst="rect">
            <a:avLst/>
          </a:prstGeom>
          <a:solidFill>
            <a:srgbClr val="FF7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a:extLst>
              <a:ext uri="{FF2B5EF4-FFF2-40B4-BE49-F238E27FC236}">
                <a16:creationId xmlns:a16="http://schemas.microsoft.com/office/drawing/2014/main" id="{458A2B94-0213-22A2-F75E-776F45D7641B}"/>
              </a:ext>
            </a:extLst>
          </p:cNvPr>
          <p:cNvSpPr>
            <a:spLocks noGrp="1"/>
          </p:cNvSpPr>
          <p:nvPr>
            <p:ph type="body" sz="quarter" idx="13" hasCustomPrompt="1"/>
          </p:nvPr>
        </p:nvSpPr>
        <p:spPr>
          <a:xfrm>
            <a:off x="1047639" y="435591"/>
            <a:ext cx="5743468" cy="288925"/>
          </a:xfrm>
        </p:spPr>
        <p:txBody>
          <a:bodyPr>
            <a:noAutofit/>
          </a:bodyPr>
          <a:lstStyle>
            <a:lvl1pPr marL="0" indent="0">
              <a:buNone/>
              <a:defRPr sz="1800" b="0" i="0">
                <a:latin typeface="Futura Next Book" panose="020B0502020204020303" pitchFamily="34" charset="77"/>
              </a:defRPr>
            </a:lvl1pPr>
            <a:lvl2pPr marL="571409" indent="0">
              <a:buNone/>
              <a:defRPr sz="1800"/>
            </a:lvl2pPr>
            <a:lvl3pPr marL="1142817" indent="0">
              <a:buNone/>
              <a:defRPr sz="1800"/>
            </a:lvl3pPr>
            <a:lvl4pPr marL="1714226" indent="0">
              <a:buNone/>
              <a:defRPr sz="1800"/>
            </a:lvl4pPr>
            <a:lvl5pPr marL="2285635" indent="0">
              <a:buNone/>
              <a:defRPr sz="1800"/>
            </a:lvl5pPr>
          </a:lstStyle>
          <a:p>
            <a:pPr lvl="0"/>
            <a:r>
              <a:rPr lang="en-GB"/>
              <a:t>Course title goes ere</a:t>
            </a:r>
          </a:p>
        </p:txBody>
      </p:sp>
      <p:sp>
        <p:nvSpPr>
          <p:cNvPr id="11" name="TextBox 10">
            <a:extLst>
              <a:ext uri="{FF2B5EF4-FFF2-40B4-BE49-F238E27FC236}">
                <a16:creationId xmlns:a16="http://schemas.microsoft.com/office/drawing/2014/main" id="{0BA592A5-8BA7-DAC2-01B2-AB97F3A35C87}"/>
              </a:ext>
            </a:extLst>
          </p:cNvPr>
          <p:cNvSpPr txBox="1"/>
          <p:nvPr userDrawn="1"/>
        </p:nvSpPr>
        <p:spPr>
          <a:xfrm>
            <a:off x="946634" y="7980062"/>
            <a:ext cx="7621858" cy="276999"/>
          </a:xfrm>
          <a:prstGeom prst="rect">
            <a:avLst/>
          </a:prstGeom>
          <a:noFill/>
        </p:spPr>
        <p:txBody>
          <a:bodyPr wrap="square">
            <a:spAutoFit/>
          </a:bodyPr>
          <a:lstStyle/>
          <a:p>
            <a:pPr algn="l"/>
            <a:r>
              <a:rPr lang="en-IN" sz="1200" b="0" i="0" dirty="0">
                <a:solidFill>
                  <a:schemeClr val="tx1">
                    <a:lumMod val="85000"/>
                    <a:lumOff val="1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275597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141414"/>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C2D0C8BB-8A7C-0796-DD6E-549A64076526}"/>
              </a:ext>
            </a:extLst>
          </p:cNvPr>
          <p:cNvPicPr>
            <a:picLocks noChangeAspect="1"/>
          </p:cNvPicPr>
          <p:nvPr userDrawn="1"/>
        </p:nvPicPr>
        <p:blipFill>
          <a:blip r:embed="rId2">
            <a:alphaModFix amt="11000"/>
          </a:blip>
          <a:stretch>
            <a:fillRect/>
          </a:stretch>
        </p:blipFill>
        <p:spPr>
          <a:xfrm>
            <a:off x="4076" y="0"/>
            <a:ext cx="15238413" cy="8563736"/>
          </a:xfrm>
          <a:prstGeom prst="rect">
            <a:avLst/>
          </a:prstGeom>
        </p:spPr>
      </p:pic>
      <p:sp>
        <p:nvSpPr>
          <p:cNvPr id="6" name="Slide Number Placeholder 5"/>
          <p:cNvSpPr>
            <a:spLocks noGrp="1"/>
          </p:cNvSpPr>
          <p:nvPr>
            <p:ph type="sldNum" sz="quarter" idx="12"/>
          </p:nvPr>
        </p:nvSpPr>
        <p:spPr>
          <a:xfrm>
            <a:off x="11263933" y="7943967"/>
            <a:ext cx="3428643" cy="456322"/>
          </a:xfrm>
        </p:spPr>
        <p:txBody>
          <a:bodyPr/>
          <a:lstStyle>
            <a:lvl1pPr>
              <a:defRPr sz="1100" b="0" i="0">
                <a:solidFill>
                  <a:schemeClr val="bg1"/>
                </a:solidFill>
                <a:latin typeface="Futura Next Light" panose="020B0402020204020303" pitchFamily="34" charset="77"/>
              </a:defRPr>
            </a:lvl1pPr>
          </a:lstStyle>
          <a:p>
            <a:fld id="{51DC41D6-638F-0445-836B-B263E0D58B4B}" type="slidenum">
              <a:rPr lang="en-US" smtClean="0"/>
              <a:pPr/>
              <a:t>‹#›</a:t>
            </a:fld>
            <a:endParaRPr lang="en-US" dirty="0"/>
          </a:p>
        </p:txBody>
      </p:sp>
      <p:pic>
        <p:nvPicPr>
          <p:cNvPr id="14" name="Picture 13">
            <a:extLst>
              <a:ext uri="{FF2B5EF4-FFF2-40B4-BE49-F238E27FC236}">
                <a16:creationId xmlns:a16="http://schemas.microsoft.com/office/drawing/2014/main" id="{1A43FCC6-9524-B6C6-CAF2-866B15D59047}"/>
              </a:ext>
            </a:extLst>
          </p:cNvPr>
          <p:cNvPicPr>
            <a:picLocks noChangeAspect="1"/>
          </p:cNvPicPr>
          <p:nvPr userDrawn="1"/>
        </p:nvPicPr>
        <p:blipFill>
          <a:blip r:embed="rId3"/>
          <a:stretch>
            <a:fillRect/>
          </a:stretch>
        </p:blipFill>
        <p:spPr>
          <a:xfrm>
            <a:off x="5710189" y="5777345"/>
            <a:ext cx="3251568" cy="2340000"/>
          </a:xfrm>
          <a:prstGeom prst="rect">
            <a:avLst/>
          </a:prstGeom>
        </p:spPr>
      </p:pic>
      <p:sp>
        <p:nvSpPr>
          <p:cNvPr id="15" name="Rounded Rectangle 14">
            <a:extLst>
              <a:ext uri="{FF2B5EF4-FFF2-40B4-BE49-F238E27FC236}">
                <a16:creationId xmlns:a16="http://schemas.microsoft.com/office/drawing/2014/main" id="{5C4CED9B-1F91-4D21-B2E2-DB1A2E7EC235}"/>
              </a:ext>
            </a:extLst>
          </p:cNvPr>
          <p:cNvSpPr/>
          <p:nvPr userDrawn="1"/>
        </p:nvSpPr>
        <p:spPr>
          <a:xfrm>
            <a:off x="1008280" y="1048214"/>
            <a:ext cx="1768374" cy="446049"/>
          </a:xfrm>
          <a:prstGeom prst="roundRect">
            <a:avLst>
              <a:gd name="adj" fmla="val 50000"/>
            </a:avLst>
          </a:prstGeom>
          <a:solidFill>
            <a:srgbClr val="FFE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9132A485-BA22-6580-4159-1FB84844580C}"/>
              </a:ext>
            </a:extLst>
          </p:cNvPr>
          <p:cNvSpPr txBox="1"/>
          <p:nvPr userDrawn="1"/>
        </p:nvSpPr>
        <p:spPr>
          <a:xfrm>
            <a:off x="1181945" y="1101961"/>
            <a:ext cx="1483196" cy="307777"/>
          </a:xfrm>
          <a:prstGeom prst="rect">
            <a:avLst/>
          </a:prstGeom>
          <a:noFill/>
        </p:spPr>
        <p:txBody>
          <a:bodyPr wrap="square">
            <a:spAutoFit/>
          </a:bodyPr>
          <a:lstStyle/>
          <a:p>
            <a:pPr algn="ctr"/>
            <a:r>
              <a:rPr lang="en-IN" sz="1400" b="0" i="0" kern="0" baseline="0" dirty="0">
                <a:solidFill>
                  <a:srgbClr val="000000"/>
                </a:solidFill>
                <a:effectLst/>
                <a:latin typeface="Futura Next Book" panose="020B0502020204020303" pitchFamily="34" charset="77"/>
              </a:rPr>
              <a:t>user</a:t>
            </a:r>
            <a:r>
              <a:rPr lang="en-IN" sz="1400" b="0" i="0" dirty="0">
                <a:solidFill>
                  <a:srgbClr val="000000"/>
                </a:solidFill>
                <a:effectLst/>
                <a:latin typeface="Futura Next Book" panose="020B0502020204020303" pitchFamily="34" charset="77"/>
              </a:rPr>
              <a:t> experience</a:t>
            </a:r>
          </a:p>
        </p:txBody>
      </p:sp>
      <p:sp>
        <p:nvSpPr>
          <p:cNvPr id="2" name="Title 1">
            <a:extLst>
              <a:ext uri="{FF2B5EF4-FFF2-40B4-BE49-F238E27FC236}">
                <a16:creationId xmlns:a16="http://schemas.microsoft.com/office/drawing/2014/main" id="{6D84DD34-9100-C1EF-C064-DA361585DE50}"/>
              </a:ext>
            </a:extLst>
          </p:cNvPr>
          <p:cNvSpPr>
            <a:spLocks noGrp="1"/>
          </p:cNvSpPr>
          <p:nvPr>
            <p:ph type="title" hasCustomPrompt="1"/>
          </p:nvPr>
        </p:nvSpPr>
        <p:spPr>
          <a:xfrm>
            <a:off x="1047641" y="2100978"/>
            <a:ext cx="8375140" cy="3584034"/>
          </a:xfrm>
        </p:spPr>
        <p:txBody>
          <a:bodyPr anchor="t">
            <a:normAutofit/>
          </a:bodyPr>
          <a:lstStyle>
            <a:lvl1pPr>
              <a:defRPr sz="8000" b="0" i="0" u="sng">
                <a:solidFill>
                  <a:schemeClr val="bg1"/>
                </a:solidFill>
                <a:latin typeface="Futura Next Book" panose="020B0502020204020303" pitchFamily="34" charset="77"/>
              </a:defRPr>
            </a:lvl1pPr>
          </a:lstStyle>
          <a:p>
            <a:r>
              <a:rPr lang="en-GB"/>
              <a:t>click to edit master title style</a:t>
            </a:r>
            <a:endParaRPr lang="en-US"/>
          </a:p>
        </p:txBody>
      </p:sp>
      <p:sp>
        <p:nvSpPr>
          <p:cNvPr id="11" name="Text Placeholder 16">
            <a:extLst>
              <a:ext uri="{FF2B5EF4-FFF2-40B4-BE49-F238E27FC236}">
                <a16:creationId xmlns:a16="http://schemas.microsoft.com/office/drawing/2014/main" id="{F7F4C614-7240-A23F-AC49-9E64CC24EF9B}"/>
              </a:ext>
            </a:extLst>
          </p:cNvPr>
          <p:cNvSpPr>
            <a:spLocks noGrp="1"/>
          </p:cNvSpPr>
          <p:nvPr>
            <p:ph type="body" sz="quarter" idx="14" hasCustomPrompt="1"/>
          </p:nvPr>
        </p:nvSpPr>
        <p:spPr>
          <a:xfrm>
            <a:off x="1047641" y="6002802"/>
            <a:ext cx="5743468" cy="288925"/>
          </a:xfrm>
        </p:spPr>
        <p:txBody>
          <a:bodyPr>
            <a:noAutofit/>
          </a:bodyPr>
          <a:lstStyle>
            <a:lvl1pPr marL="0" indent="0">
              <a:buNone/>
              <a:defRPr sz="1600" b="0" i="0">
                <a:solidFill>
                  <a:schemeClr val="bg1">
                    <a:lumMod val="75000"/>
                  </a:schemeClr>
                </a:solidFill>
                <a:latin typeface="Futura Next Light" panose="020B0402020204020303" pitchFamily="34" charset="77"/>
              </a:defRPr>
            </a:lvl1pPr>
            <a:lvl2pPr marL="571409" indent="0">
              <a:buNone/>
              <a:defRPr sz="1800"/>
            </a:lvl2pPr>
            <a:lvl3pPr marL="1142817" indent="0">
              <a:buNone/>
              <a:defRPr sz="1800"/>
            </a:lvl3pPr>
            <a:lvl4pPr marL="1714226" indent="0">
              <a:buNone/>
              <a:defRPr sz="1800"/>
            </a:lvl4pPr>
            <a:lvl5pPr marL="2285635" indent="0">
              <a:buNone/>
              <a:defRPr sz="1800"/>
            </a:lvl5pPr>
          </a:lstStyle>
          <a:p>
            <a:pPr lvl="0"/>
            <a:r>
              <a:rPr lang="en-GB"/>
              <a:t>duration : 45 mins</a:t>
            </a:r>
          </a:p>
        </p:txBody>
      </p:sp>
      <p:sp>
        <p:nvSpPr>
          <p:cNvPr id="18" name="Text Placeholder 16">
            <a:extLst>
              <a:ext uri="{FF2B5EF4-FFF2-40B4-BE49-F238E27FC236}">
                <a16:creationId xmlns:a16="http://schemas.microsoft.com/office/drawing/2014/main" id="{A95BDC37-299D-55AE-998A-7B6542B6D8AF}"/>
              </a:ext>
            </a:extLst>
          </p:cNvPr>
          <p:cNvSpPr>
            <a:spLocks noGrp="1"/>
          </p:cNvSpPr>
          <p:nvPr>
            <p:ph type="body" sz="quarter" idx="15" hasCustomPrompt="1"/>
          </p:nvPr>
        </p:nvSpPr>
        <p:spPr>
          <a:xfrm>
            <a:off x="1047641" y="6367320"/>
            <a:ext cx="5743468" cy="276999"/>
          </a:xfrm>
        </p:spPr>
        <p:txBody>
          <a:bodyPr>
            <a:noAutofit/>
          </a:bodyPr>
          <a:lstStyle>
            <a:lvl1pPr marL="0" indent="0">
              <a:buNone/>
              <a:defRPr sz="1600" b="0" i="0">
                <a:solidFill>
                  <a:schemeClr val="bg1">
                    <a:lumMod val="75000"/>
                  </a:schemeClr>
                </a:solidFill>
                <a:latin typeface="Futura Next Light" panose="020B0402020204020303" pitchFamily="34" charset="77"/>
              </a:defRPr>
            </a:lvl1pPr>
            <a:lvl2pPr marL="571409" indent="0">
              <a:buNone/>
              <a:defRPr sz="1800"/>
            </a:lvl2pPr>
            <a:lvl3pPr marL="1142817" indent="0">
              <a:buNone/>
              <a:defRPr sz="1800"/>
            </a:lvl3pPr>
            <a:lvl4pPr marL="1714226" indent="0">
              <a:buNone/>
              <a:defRPr sz="1800"/>
            </a:lvl4pPr>
            <a:lvl5pPr marL="2285635" indent="0">
              <a:buNone/>
              <a:defRPr sz="1800"/>
            </a:lvl5pPr>
          </a:lstStyle>
          <a:p>
            <a:pPr lvl="0"/>
            <a:r>
              <a:rPr lang="en-GB"/>
              <a:t>session by: Chetan </a:t>
            </a:r>
            <a:r>
              <a:rPr lang="en-GB" err="1"/>
              <a:t>syal</a:t>
            </a:r>
            <a:r>
              <a:rPr lang="en-GB"/>
              <a:t>, Dhiraj more</a:t>
            </a:r>
          </a:p>
        </p:txBody>
      </p:sp>
      <p:sp>
        <p:nvSpPr>
          <p:cNvPr id="23" name="TextBox 22">
            <a:extLst>
              <a:ext uri="{FF2B5EF4-FFF2-40B4-BE49-F238E27FC236}">
                <a16:creationId xmlns:a16="http://schemas.microsoft.com/office/drawing/2014/main" id="{94EEAB92-3E2E-84E0-8864-4F2492322A85}"/>
              </a:ext>
            </a:extLst>
          </p:cNvPr>
          <p:cNvSpPr txBox="1"/>
          <p:nvPr userDrawn="1"/>
        </p:nvSpPr>
        <p:spPr>
          <a:xfrm>
            <a:off x="1008280" y="7915939"/>
            <a:ext cx="7621858" cy="276999"/>
          </a:xfrm>
          <a:prstGeom prst="rect">
            <a:avLst/>
          </a:prstGeom>
          <a:noFill/>
        </p:spPr>
        <p:txBody>
          <a:bodyPr wrap="square">
            <a:spAutoFit/>
          </a:bodyPr>
          <a:lstStyle/>
          <a:p>
            <a:pPr algn="l"/>
            <a:r>
              <a:rPr lang="en-IN" sz="1200" b="0" i="0" dirty="0">
                <a:solidFill>
                  <a:schemeClr val="bg1">
                    <a:lumMod val="8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1910549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8F1F2A12-F5C6-3D5D-326E-43834E291776}"/>
              </a:ext>
            </a:extLst>
          </p:cNvPr>
          <p:cNvPicPr>
            <a:picLocks noChangeAspect="1"/>
          </p:cNvPicPr>
          <p:nvPr userDrawn="1"/>
        </p:nvPicPr>
        <p:blipFill>
          <a:blip r:embed="rId2">
            <a:alphaModFix amt="6000"/>
          </a:blip>
          <a:stretch>
            <a:fillRect/>
          </a:stretch>
        </p:blipFill>
        <p:spPr>
          <a:xfrm>
            <a:off x="4076" y="0"/>
            <a:ext cx="15238413" cy="8563736"/>
          </a:xfrm>
          <a:prstGeom prst="rect">
            <a:avLst/>
          </a:prstGeom>
        </p:spPr>
      </p:pic>
      <p:pic>
        <p:nvPicPr>
          <p:cNvPr id="11" name="Picture 10" descr="Background pattern&#10;&#10;Description automatically generated">
            <a:extLst>
              <a:ext uri="{FF2B5EF4-FFF2-40B4-BE49-F238E27FC236}">
                <a16:creationId xmlns:a16="http://schemas.microsoft.com/office/drawing/2014/main" id="{0A5F7465-88CD-0202-E515-B3DC28B66F15}"/>
              </a:ext>
            </a:extLst>
          </p:cNvPr>
          <p:cNvPicPr>
            <a:picLocks noChangeAspect="1"/>
          </p:cNvPicPr>
          <p:nvPr userDrawn="1"/>
        </p:nvPicPr>
        <p:blipFill>
          <a:blip r:embed="rId2">
            <a:alphaModFix amt="6000"/>
          </a:blip>
          <a:stretch>
            <a:fillRect/>
          </a:stretch>
        </p:blipFill>
        <p:spPr>
          <a:xfrm>
            <a:off x="-1" y="7177"/>
            <a:ext cx="15238413" cy="8563736"/>
          </a:xfrm>
          <a:prstGeom prst="rect">
            <a:avLst/>
          </a:prstGeom>
        </p:spPr>
      </p:pic>
      <p:sp>
        <p:nvSpPr>
          <p:cNvPr id="2" name="Title 1"/>
          <p:cNvSpPr>
            <a:spLocks noGrp="1"/>
          </p:cNvSpPr>
          <p:nvPr>
            <p:ph type="title" hasCustomPrompt="1"/>
          </p:nvPr>
        </p:nvSpPr>
        <p:spPr>
          <a:xfrm>
            <a:off x="1047641" y="1047964"/>
            <a:ext cx="13266422" cy="1065005"/>
          </a:xfrm>
        </p:spPr>
        <p:txBody>
          <a:bodyPr anchor="t">
            <a:normAutofit/>
          </a:bodyPr>
          <a:lstStyle>
            <a:lvl1pPr>
              <a:defRPr sz="3200" b="0" i="0" u="sng">
                <a:latin typeface="Futura Next Book" panose="020B0502020204020303" pitchFamily="34" charset="77"/>
              </a:defRPr>
            </a:lvl1pPr>
          </a:lstStyle>
          <a:p>
            <a:r>
              <a:rPr lang="en-GB"/>
              <a:t>click to edit master title style</a:t>
            </a:r>
            <a:endParaRPr lang="en-US"/>
          </a:p>
        </p:txBody>
      </p:sp>
      <p:sp>
        <p:nvSpPr>
          <p:cNvPr id="3" name="Content Placeholder 2"/>
          <p:cNvSpPr>
            <a:spLocks noGrp="1"/>
          </p:cNvSpPr>
          <p:nvPr>
            <p:ph sz="half" idx="1"/>
          </p:nvPr>
        </p:nvSpPr>
        <p:spPr>
          <a:xfrm>
            <a:off x="1047641" y="2281609"/>
            <a:ext cx="6476326" cy="5438166"/>
          </a:xfrm>
        </p:spPr>
        <p:txBody>
          <a:bodyPr>
            <a:normAutofit/>
          </a:bodyPr>
          <a:lstStyle>
            <a:lvl1pPr>
              <a:defRPr sz="1600" b="0" i="0">
                <a:latin typeface="Futura Next Book" panose="020B0502020204020303" pitchFamily="34" charset="77"/>
              </a:defRPr>
            </a:lvl1pPr>
            <a:lvl2pPr>
              <a:defRPr sz="1400" b="0" i="0">
                <a:latin typeface="Futura Next Book" panose="020B0502020204020303" pitchFamily="34" charset="77"/>
              </a:defRPr>
            </a:lvl2pPr>
            <a:lvl3pPr>
              <a:defRPr sz="1200" b="0" i="0">
                <a:latin typeface="Futura Next Book" panose="020B0502020204020303" pitchFamily="34" charset="77"/>
              </a:defRPr>
            </a:lvl3pPr>
            <a:lvl4pPr>
              <a:defRPr sz="1200" b="0" i="0">
                <a:latin typeface="Futura Next Book" panose="020B0502020204020303" pitchFamily="34" charset="77"/>
              </a:defRPr>
            </a:lvl4pPr>
            <a:lvl5pPr>
              <a:defRPr sz="1200" b="0" i="0">
                <a:latin typeface="Futura Next Book" panose="020B0502020204020303"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11471045" y="7886430"/>
            <a:ext cx="3428643" cy="456322"/>
          </a:xfrm>
        </p:spPr>
        <p:txBody>
          <a:bodyPr/>
          <a:lstStyle>
            <a:lvl1pPr>
              <a:defRPr sz="1200" b="0" i="0">
                <a:solidFill>
                  <a:schemeClr val="tx1">
                    <a:lumMod val="85000"/>
                    <a:lumOff val="15000"/>
                  </a:schemeClr>
                </a:solidFill>
                <a:latin typeface="Futura Next Light" panose="020B0402020204020303" pitchFamily="34" charset="77"/>
              </a:defRPr>
            </a:lvl1pPr>
          </a:lstStyle>
          <a:p>
            <a:fld id="{51DC41D6-638F-0445-836B-B263E0D58B4B}" type="slidenum">
              <a:rPr lang="en-US" smtClean="0"/>
              <a:pPr/>
              <a:t>‹#›</a:t>
            </a:fld>
            <a:endParaRPr lang="en-US" dirty="0"/>
          </a:p>
        </p:txBody>
      </p:sp>
      <p:sp>
        <p:nvSpPr>
          <p:cNvPr id="8" name="Rectangle 7">
            <a:extLst>
              <a:ext uri="{FF2B5EF4-FFF2-40B4-BE49-F238E27FC236}">
                <a16:creationId xmlns:a16="http://schemas.microsoft.com/office/drawing/2014/main" id="{11533707-37B2-CB5C-C219-B928A1723660}"/>
              </a:ext>
            </a:extLst>
          </p:cNvPr>
          <p:cNvSpPr/>
          <p:nvPr userDrawn="1"/>
        </p:nvSpPr>
        <p:spPr>
          <a:xfrm>
            <a:off x="0" y="0"/>
            <a:ext cx="246580" cy="8570913"/>
          </a:xfrm>
          <a:prstGeom prst="rect">
            <a:avLst/>
          </a:prstGeom>
          <a:solidFill>
            <a:srgbClr val="FFE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140E5AFE-8E1A-524D-399D-CBDF31DAFD7A}"/>
              </a:ext>
            </a:extLst>
          </p:cNvPr>
          <p:cNvSpPr>
            <a:spLocks noGrp="1"/>
          </p:cNvSpPr>
          <p:nvPr>
            <p:ph sz="half" idx="13"/>
          </p:nvPr>
        </p:nvSpPr>
        <p:spPr>
          <a:xfrm>
            <a:off x="7837737" y="2281609"/>
            <a:ext cx="6476326" cy="5438166"/>
          </a:xfrm>
        </p:spPr>
        <p:txBody>
          <a:bodyPr>
            <a:normAutofit/>
          </a:bodyPr>
          <a:lstStyle>
            <a:lvl1pPr>
              <a:defRPr sz="1600" b="0" i="0">
                <a:latin typeface="Futura Next Book" panose="020B0502020204020303" pitchFamily="34" charset="77"/>
              </a:defRPr>
            </a:lvl1pPr>
            <a:lvl2pPr>
              <a:defRPr sz="1400" b="0" i="0">
                <a:latin typeface="Futura Next Book" panose="020B0502020204020303" pitchFamily="34" charset="77"/>
              </a:defRPr>
            </a:lvl2pPr>
            <a:lvl3pPr>
              <a:defRPr sz="1200" b="0" i="0">
                <a:latin typeface="Futura Next Book" panose="020B0502020204020303" pitchFamily="34" charset="77"/>
              </a:defRPr>
            </a:lvl3pPr>
            <a:lvl4pPr>
              <a:defRPr sz="1200" b="0" i="0">
                <a:latin typeface="Futura Next Book" panose="020B0502020204020303" pitchFamily="34" charset="77"/>
              </a:defRPr>
            </a:lvl4pPr>
            <a:lvl5pPr>
              <a:defRPr sz="1200" b="0" i="0">
                <a:latin typeface="Futura Next Book" panose="020B0502020204020303"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16">
            <a:extLst>
              <a:ext uri="{FF2B5EF4-FFF2-40B4-BE49-F238E27FC236}">
                <a16:creationId xmlns:a16="http://schemas.microsoft.com/office/drawing/2014/main" id="{864E2DE8-A187-215A-89BD-A0B6758C286A}"/>
              </a:ext>
            </a:extLst>
          </p:cNvPr>
          <p:cNvSpPr>
            <a:spLocks noGrp="1"/>
          </p:cNvSpPr>
          <p:nvPr>
            <p:ph type="body" sz="quarter" idx="14" hasCustomPrompt="1"/>
          </p:nvPr>
        </p:nvSpPr>
        <p:spPr>
          <a:xfrm>
            <a:off x="1047639" y="435591"/>
            <a:ext cx="5743468" cy="288925"/>
          </a:xfrm>
        </p:spPr>
        <p:txBody>
          <a:bodyPr>
            <a:noAutofit/>
          </a:bodyPr>
          <a:lstStyle>
            <a:lvl1pPr marL="0" indent="0">
              <a:buNone/>
              <a:defRPr sz="1800" b="0" i="0">
                <a:latin typeface="Futura Next Book" panose="020B0502020204020303" pitchFamily="34" charset="77"/>
              </a:defRPr>
            </a:lvl1pPr>
            <a:lvl2pPr marL="571409" indent="0">
              <a:buNone/>
              <a:defRPr sz="1800"/>
            </a:lvl2pPr>
            <a:lvl3pPr marL="1142817" indent="0">
              <a:buNone/>
              <a:defRPr sz="1800"/>
            </a:lvl3pPr>
            <a:lvl4pPr marL="1714226" indent="0">
              <a:buNone/>
              <a:defRPr sz="1800"/>
            </a:lvl4pPr>
            <a:lvl5pPr marL="2285635" indent="0">
              <a:buNone/>
              <a:defRPr sz="1800"/>
            </a:lvl5pPr>
          </a:lstStyle>
          <a:p>
            <a:pPr lvl="0"/>
            <a:r>
              <a:rPr lang="en-GB"/>
              <a:t>course title goes ere</a:t>
            </a:r>
          </a:p>
        </p:txBody>
      </p:sp>
      <p:sp>
        <p:nvSpPr>
          <p:cNvPr id="6" name="TextBox 5">
            <a:extLst>
              <a:ext uri="{FF2B5EF4-FFF2-40B4-BE49-F238E27FC236}">
                <a16:creationId xmlns:a16="http://schemas.microsoft.com/office/drawing/2014/main" id="{AFDF476A-D8E4-69BB-3FFC-37A1C1BA53D4}"/>
              </a:ext>
            </a:extLst>
          </p:cNvPr>
          <p:cNvSpPr txBox="1"/>
          <p:nvPr userDrawn="1"/>
        </p:nvSpPr>
        <p:spPr>
          <a:xfrm>
            <a:off x="946634" y="7980062"/>
            <a:ext cx="7621858" cy="276999"/>
          </a:xfrm>
          <a:prstGeom prst="rect">
            <a:avLst/>
          </a:prstGeom>
          <a:noFill/>
        </p:spPr>
        <p:txBody>
          <a:bodyPr wrap="square">
            <a:spAutoFit/>
          </a:bodyPr>
          <a:lstStyle/>
          <a:p>
            <a:pPr algn="l"/>
            <a:r>
              <a:rPr lang="en-IN" sz="1200" b="0" i="0" dirty="0">
                <a:solidFill>
                  <a:schemeClr val="tx1">
                    <a:lumMod val="85000"/>
                    <a:lumOff val="1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1666363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8B5409AF-39AF-232F-4C9D-882A53DFE384}"/>
              </a:ext>
            </a:extLst>
          </p:cNvPr>
          <p:cNvPicPr>
            <a:picLocks noChangeAspect="1"/>
          </p:cNvPicPr>
          <p:nvPr userDrawn="1"/>
        </p:nvPicPr>
        <p:blipFill>
          <a:blip r:embed="rId2">
            <a:alphaModFix amt="6000"/>
          </a:blip>
          <a:stretch>
            <a:fillRect/>
          </a:stretch>
        </p:blipFill>
        <p:spPr>
          <a:xfrm>
            <a:off x="4076" y="0"/>
            <a:ext cx="15238413" cy="8563736"/>
          </a:xfrm>
          <a:prstGeom prst="rect">
            <a:avLst/>
          </a:prstGeom>
        </p:spPr>
      </p:pic>
      <p:sp>
        <p:nvSpPr>
          <p:cNvPr id="2" name="Title 1"/>
          <p:cNvSpPr>
            <a:spLocks noGrp="1"/>
          </p:cNvSpPr>
          <p:nvPr>
            <p:ph type="title" hasCustomPrompt="1"/>
          </p:nvPr>
        </p:nvSpPr>
        <p:spPr>
          <a:xfrm>
            <a:off x="1047638" y="945224"/>
            <a:ext cx="13143131" cy="1006866"/>
          </a:xfrm>
        </p:spPr>
        <p:txBody>
          <a:bodyPr>
            <a:normAutofit/>
          </a:bodyPr>
          <a:lstStyle>
            <a:lvl1pPr>
              <a:defRPr sz="3600" b="0" i="0" u="sng">
                <a:latin typeface="Futura Next Book" panose="020B0502020204020303" pitchFamily="34" charset="77"/>
              </a:defRPr>
            </a:lvl1pPr>
          </a:lstStyle>
          <a:p>
            <a:r>
              <a:rPr lang="en-GB"/>
              <a:t>course module </a:t>
            </a:r>
            <a:r>
              <a:rPr lang="en-GB" err="1"/>
              <a:t>tite</a:t>
            </a:r>
            <a:endParaRPr lang="en-US"/>
          </a:p>
        </p:txBody>
      </p:sp>
      <p:sp>
        <p:nvSpPr>
          <p:cNvPr id="3" name="Content Placeholder 2"/>
          <p:cNvSpPr>
            <a:spLocks noGrp="1"/>
          </p:cNvSpPr>
          <p:nvPr>
            <p:ph idx="1"/>
          </p:nvPr>
        </p:nvSpPr>
        <p:spPr>
          <a:xfrm>
            <a:off x="1047638" y="2095929"/>
            <a:ext cx="13143131" cy="5272906"/>
          </a:xfrm>
        </p:spPr>
        <p:txBody>
          <a:bodyPr>
            <a:normAutofit/>
          </a:bodyPr>
          <a:lstStyle>
            <a:lvl1pPr>
              <a:defRPr sz="1800" b="0" i="0">
                <a:latin typeface="Futura Next Book" panose="020B0502020204020303" pitchFamily="34" charset="77"/>
              </a:defRPr>
            </a:lvl1pPr>
            <a:lvl2pPr>
              <a:defRPr sz="1600" b="0" i="0">
                <a:latin typeface="Futura Next Book" panose="020B0502020204020303" pitchFamily="34" charset="77"/>
              </a:defRPr>
            </a:lvl2pPr>
            <a:lvl3pPr>
              <a:defRPr sz="1400" b="0" i="0">
                <a:latin typeface="Futura Next Book" panose="020B0502020204020303" pitchFamily="34" charset="77"/>
              </a:defRPr>
            </a:lvl3pPr>
            <a:lvl4pPr>
              <a:defRPr sz="1200" b="0" i="0">
                <a:latin typeface="Futura Next Book" panose="020B0502020204020303" pitchFamily="34" charset="77"/>
              </a:defRPr>
            </a:lvl4pPr>
            <a:lvl5pPr>
              <a:defRPr sz="1200" b="0" i="0">
                <a:latin typeface="Futura Next Book" panose="020B0502020204020303"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11460772" y="7888415"/>
            <a:ext cx="3428643" cy="460294"/>
          </a:xfrm>
        </p:spPr>
        <p:txBody>
          <a:bodyPr/>
          <a:lstStyle/>
          <a:p>
            <a:fld id="{51DC41D6-638F-0445-836B-B263E0D58B4B}" type="slidenum">
              <a:rPr lang="en-US" smtClean="0"/>
              <a:t>‹#›</a:t>
            </a:fld>
            <a:endParaRPr lang="en-US" dirty="0"/>
          </a:p>
        </p:txBody>
      </p:sp>
      <p:sp>
        <p:nvSpPr>
          <p:cNvPr id="8" name="Rectangle 7">
            <a:extLst>
              <a:ext uri="{FF2B5EF4-FFF2-40B4-BE49-F238E27FC236}">
                <a16:creationId xmlns:a16="http://schemas.microsoft.com/office/drawing/2014/main" id="{BA7C1BB6-788C-8ED3-FDA3-FCD2349B9F1F}"/>
              </a:ext>
            </a:extLst>
          </p:cNvPr>
          <p:cNvSpPr/>
          <p:nvPr userDrawn="1"/>
        </p:nvSpPr>
        <p:spPr>
          <a:xfrm>
            <a:off x="0" y="0"/>
            <a:ext cx="246580" cy="8570913"/>
          </a:xfrm>
          <a:prstGeom prst="rect">
            <a:avLst/>
          </a:prstGeom>
          <a:solidFill>
            <a:srgbClr val="FFE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a:extLst>
              <a:ext uri="{FF2B5EF4-FFF2-40B4-BE49-F238E27FC236}">
                <a16:creationId xmlns:a16="http://schemas.microsoft.com/office/drawing/2014/main" id="{458A2B94-0213-22A2-F75E-776F45D7641B}"/>
              </a:ext>
            </a:extLst>
          </p:cNvPr>
          <p:cNvSpPr>
            <a:spLocks noGrp="1"/>
          </p:cNvSpPr>
          <p:nvPr>
            <p:ph type="body" sz="quarter" idx="13" hasCustomPrompt="1"/>
          </p:nvPr>
        </p:nvSpPr>
        <p:spPr>
          <a:xfrm>
            <a:off x="1047639" y="435591"/>
            <a:ext cx="5743468" cy="288925"/>
          </a:xfrm>
        </p:spPr>
        <p:txBody>
          <a:bodyPr>
            <a:noAutofit/>
          </a:bodyPr>
          <a:lstStyle>
            <a:lvl1pPr marL="0" indent="0">
              <a:buNone/>
              <a:defRPr sz="1800" b="0" i="0">
                <a:latin typeface="Futura Next Book" panose="020B0502020204020303" pitchFamily="34" charset="77"/>
              </a:defRPr>
            </a:lvl1pPr>
            <a:lvl2pPr marL="571409" indent="0">
              <a:buNone/>
              <a:defRPr sz="1800"/>
            </a:lvl2pPr>
            <a:lvl3pPr marL="1142817" indent="0">
              <a:buNone/>
              <a:defRPr sz="1800"/>
            </a:lvl3pPr>
            <a:lvl4pPr marL="1714226" indent="0">
              <a:buNone/>
              <a:defRPr sz="1800"/>
            </a:lvl4pPr>
            <a:lvl5pPr marL="2285635" indent="0">
              <a:buNone/>
              <a:defRPr sz="1800"/>
            </a:lvl5pPr>
          </a:lstStyle>
          <a:p>
            <a:pPr lvl="0"/>
            <a:r>
              <a:rPr lang="en-GB"/>
              <a:t>course title goes ere</a:t>
            </a:r>
          </a:p>
        </p:txBody>
      </p:sp>
      <p:sp>
        <p:nvSpPr>
          <p:cNvPr id="4" name="TextBox 3">
            <a:extLst>
              <a:ext uri="{FF2B5EF4-FFF2-40B4-BE49-F238E27FC236}">
                <a16:creationId xmlns:a16="http://schemas.microsoft.com/office/drawing/2014/main" id="{5F5C4EE1-82D4-41EB-0B9A-68C1EBD6110F}"/>
              </a:ext>
            </a:extLst>
          </p:cNvPr>
          <p:cNvSpPr txBox="1"/>
          <p:nvPr userDrawn="1"/>
        </p:nvSpPr>
        <p:spPr>
          <a:xfrm>
            <a:off x="946634" y="7980062"/>
            <a:ext cx="7621858" cy="276999"/>
          </a:xfrm>
          <a:prstGeom prst="rect">
            <a:avLst/>
          </a:prstGeom>
          <a:noFill/>
        </p:spPr>
        <p:txBody>
          <a:bodyPr wrap="square">
            <a:spAutoFit/>
          </a:bodyPr>
          <a:lstStyle/>
          <a:p>
            <a:pPr algn="l"/>
            <a:r>
              <a:rPr lang="en-IN" sz="1200" b="0" i="0" dirty="0">
                <a:solidFill>
                  <a:schemeClr val="tx1">
                    <a:lumMod val="85000"/>
                    <a:lumOff val="1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2097278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47641" y="456322"/>
            <a:ext cx="13143131" cy="1656647"/>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047641" y="2281609"/>
            <a:ext cx="13143131" cy="54381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1047641" y="7943967"/>
            <a:ext cx="3428643" cy="456322"/>
          </a:xfrm>
          <a:prstGeom prst="rect">
            <a:avLst/>
          </a:prstGeom>
        </p:spPr>
        <p:txBody>
          <a:bodyPr vert="horz" lIns="91440" tIns="45720" rIns="91440" bIns="45720" rtlCol="0" anchor="ctr"/>
          <a:lstStyle>
            <a:lvl1pPr algn="l">
              <a:defRPr sz="1500">
                <a:solidFill>
                  <a:schemeClr val="tx1">
                    <a:tint val="75000"/>
                  </a:schemeClr>
                </a:solidFill>
              </a:defRPr>
            </a:lvl1pPr>
          </a:lstStyle>
          <a:p>
            <a:fld id="{D3B9B8AE-01C4-8F46-9B43-2B90D5796683}" type="datetimeFigureOut">
              <a:rPr lang="en-US" smtClean="0"/>
              <a:t>8/26/2022</a:t>
            </a:fld>
            <a:endParaRPr lang="en-US" dirty="0"/>
          </a:p>
        </p:txBody>
      </p:sp>
      <p:sp>
        <p:nvSpPr>
          <p:cNvPr id="5" name="Footer Placeholder 4"/>
          <p:cNvSpPr>
            <a:spLocks noGrp="1"/>
          </p:cNvSpPr>
          <p:nvPr>
            <p:ph type="ftr" sz="quarter" idx="3"/>
          </p:nvPr>
        </p:nvSpPr>
        <p:spPr>
          <a:xfrm>
            <a:off x="5047725" y="7943967"/>
            <a:ext cx="5142964" cy="456322"/>
          </a:xfrm>
          <a:prstGeom prst="rect">
            <a:avLst/>
          </a:prstGeom>
        </p:spPr>
        <p:txBody>
          <a:bodyPr vert="horz" lIns="91440" tIns="45720" rIns="91440" bIns="45720" rtlCol="0" anchor="ctr"/>
          <a:lstStyle>
            <a:lvl1pPr algn="ctr">
              <a:defRPr sz="1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62129" y="7943967"/>
            <a:ext cx="3428643" cy="456322"/>
          </a:xfrm>
          <a:prstGeom prst="rect">
            <a:avLst/>
          </a:prstGeom>
        </p:spPr>
        <p:txBody>
          <a:bodyPr vert="horz" lIns="91440" tIns="45720" rIns="91440" bIns="45720" rtlCol="0" anchor="ctr"/>
          <a:lstStyle>
            <a:lvl1pPr algn="r">
              <a:defRPr sz="1500">
                <a:solidFill>
                  <a:schemeClr val="tx1">
                    <a:tint val="75000"/>
                  </a:schemeClr>
                </a:solidFill>
              </a:defRPr>
            </a:lvl1pPr>
          </a:lstStyle>
          <a:p>
            <a:fld id="{51DC41D6-638F-0445-836B-B263E0D58B4B}" type="slidenum">
              <a:rPr lang="en-US" smtClean="0"/>
              <a:t>‹#›</a:t>
            </a:fld>
            <a:endParaRPr lang="en-US" dirty="0"/>
          </a:p>
        </p:txBody>
      </p:sp>
    </p:spTree>
    <p:extLst>
      <p:ext uri="{BB962C8B-B14F-4D97-AF65-F5344CB8AC3E}">
        <p14:creationId xmlns:p14="http://schemas.microsoft.com/office/powerpoint/2010/main" val="278498687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74" r:id="rId4"/>
    <p:sldLayoutId id="2147483675" r:id="rId5"/>
    <p:sldLayoutId id="2147483679" r:id="rId6"/>
    <p:sldLayoutId id="2147483672" r:id="rId7"/>
    <p:sldLayoutId id="2147483673" r:id="rId8"/>
    <p:sldLayoutId id="2147483677" r:id="rId9"/>
    <p:sldLayoutId id="2147483678" r:id="rId10"/>
    <p:sldLayoutId id="2147483680" r:id="rId11"/>
    <p:sldLayoutId id="2147483681" r:id="rId12"/>
    <p:sldLayoutId id="2147483682" r:id="rId13"/>
    <p:sldLayoutId id="2147483683" r:id="rId14"/>
    <p:sldLayoutId id="2147483684" r:id="rId15"/>
  </p:sldLayoutIdLst>
  <p:txStyles>
    <p:titleStyle>
      <a:lvl1pPr algn="l" defTabSz="1142817" rtl="0" eaLnBrk="1" latinLnBrk="0" hangingPunct="1">
        <a:lnSpc>
          <a:spcPct val="90000"/>
        </a:lnSpc>
        <a:spcBef>
          <a:spcPct val="0"/>
        </a:spcBef>
        <a:buNone/>
        <a:defRPr sz="5499" kern="1200">
          <a:solidFill>
            <a:schemeClr val="tx1"/>
          </a:solidFill>
          <a:latin typeface="+mj-lt"/>
          <a:ea typeface="+mj-ea"/>
          <a:cs typeface="+mj-cs"/>
        </a:defRPr>
      </a:lvl1pPr>
    </p:titleStyle>
    <p:body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142817" rtl="0" eaLnBrk="1" latinLnBrk="0" hangingPunct="1">
        <a:defRPr sz="2250" kern="1200">
          <a:solidFill>
            <a:schemeClr val="tx1"/>
          </a:solidFill>
          <a:latin typeface="+mn-lt"/>
          <a:ea typeface="+mn-ea"/>
          <a:cs typeface="+mn-cs"/>
        </a:defRPr>
      </a:lvl1pPr>
      <a:lvl2pPr marL="571409" algn="l" defTabSz="1142817" rtl="0" eaLnBrk="1" latinLnBrk="0" hangingPunct="1">
        <a:defRPr sz="2250" kern="1200">
          <a:solidFill>
            <a:schemeClr val="tx1"/>
          </a:solidFill>
          <a:latin typeface="+mn-lt"/>
          <a:ea typeface="+mn-ea"/>
          <a:cs typeface="+mn-cs"/>
        </a:defRPr>
      </a:lvl2pPr>
      <a:lvl3pPr marL="1142817" algn="l" defTabSz="1142817" rtl="0" eaLnBrk="1" latinLnBrk="0" hangingPunct="1">
        <a:defRPr sz="2250" kern="1200">
          <a:solidFill>
            <a:schemeClr val="tx1"/>
          </a:solidFill>
          <a:latin typeface="+mn-lt"/>
          <a:ea typeface="+mn-ea"/>
          <a:cs typeface="+mn-cs"/>
        </a:defRPr>
      </a:lvl3pPr>
      <a:lvl4pPr marL="1714226" algn="l" defTabSz="1142817" rtl="0" eaLnBrk="1" latinLnBrk="0" hangingPunct="1">
        <a:defRPr sz="2250" kern="1200">
          <a:solidFill>
            <a:schemeClr val="tx1"/>
          </a:solidFill>
          <a:latin typeface="+mn-lt"/>
          <a:ea typeface="+mn-ea"/>
          <a:cs typeface="+mn-cs"/>
        </a:defRPr>
      </a:lvl4pPr>
      <a:lvl5pPr marL="2285634" algn="l" defTabSz="1142817" rtl="0" eaLnBrk="1" latinLnBrk="0" hangingPunct="1">
        <a:defRPr sz="2250" kern="1200">
          <a:solidFill>
            <a:schemeClr val="tx1"/>
          </a:solidFill>
          <a:latin typeface="+mn-lt"/>
          <a:ea typeface="+mn-ea"/>
          <a:cs typeface="+mn-cs"/>
        </a:defRPr>
      </a:lvl5pPr>
      <a:lvl6pPr marL="2857043" algn="l" defTabSz="1142817" rtl="0" eaLnBrk="1" latinLnBrk="0" hangingPunct="1">
        <a:defRPr sz="2250" kern="1200">
          <a:solidFill>
            <a:schemeClr val="tx1"/>
          </a:solidFill>
          <a:latin typeface="+mn-lt"/>
          <a:ea typeface="+mn-ea"/>
          <a:cs typeface="+mn-cs"/>
        </a:defRPr>
      </a:lvl6pPr>
      <a:lvl7pPr marL="3428451" algn="l" defTabSz="1142817" rtl="0" eaLnBrk="1" latinLnBrk="0" hangingPunct="1">
        <a:defRPr sz="2250" kern="1200">
          <a:solidFill>
            <a:schemeClr val="tx1"/>
          </a:solidFill>
          <a:latin typeface="+mn-lt"/>
          <a:ea typeface="+mn-ea"/>
          <a:cs typeface="+mn-cs"/>
        </a:defRPr>
      </a:lvl7pPr>
      <a:lvl8pPr marL="3999860" algn="l" defTabSz="1142817" rtl="0" eaLnBrk="1" latinLnBrk="0" hangingPunct="1">
        <a:defRPr sz="2250" kern="1200">
          <a:solidFill>
            <a:schemeClr val="tx1"/>
          </a:solidFill>
          <a:latin typeface="+mn-lt"/>
          <a:ea typeface="+mn-ea"/>
          <a:cs typeface="+mn-cs"/>
        </a:defRPr>
      </a:lvl8pPr>
      <a:lvl9pPr marL="4571268" algn="l" defTabSz="1142817" rtl="0" eaLnBrk="1" latinLnBrk="0" hangingPunct="1">
        <a:defRPr sz="2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26.sv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6.sv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6.sv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6.sv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31.jpeg"/><Relationship Id="rId4"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6.sv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5.jpeg"/></Relationships>
</file>

<file path=ppt/slides/_rels/slide2.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uxplanet.org/ux-writing-how-to-do-it-like-google-with-this-powerful-checklist-e263cc37f5f1" TargetMode="External"/><Relationship Id="rId2" Type="http://schemas.openxmlformats.org/officeDocument/2006/relationships/hyperlink" Target="https://www.udemy.com/course/introduction-to-ux-writing/"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CD58E8-E1E6-0B65-5A4B-6546997E46C3}"/>
              </a:ext>
            </a:extLst>
          </p:cNvPr>
          <p:cNvSpPr txBox="1"/>
          <p:nvPr/>
        </p:nvSpPr>
        <p:spPr>
          <a:xfrm>
            <a:off x="2363190" y="5189517"/>
            <a:ext cx="0" cy="0"/>
          </a:xfrm>
          <a:prstGeom prst="rect">
            <a:avLst/>
          </a:prstGeom>
        </p:spPr>
        <p:txBody>
          <a:bodyPr vert="horz" wrap="none" lIns="91440" tIns="45720" rIns="91440" bIns="45720" rtlCol="0" anchor="ctr">
            <a:normAutofit fontScale="25000" lnSpcReduction="20000"/>
          </a:bodyPr>
          <a:lstStyle/>
          <a:p>
            <a:pPr algn="l"/>
            <a:endParaRPr lang="en-US" sz="1600" b="0" i="0" dirty="0">
              <a:latin typeface="Futura Next Book" panose="020B0502020204020303" pitchFamily="34" charset="77"/>
            </a:endParaRPr>
          </a:p>
        </p:txBody>
      </p:sp>
    </p:spTree>
    <p:extLst>
      <p:ext uri="{BB962C8B-B14F-4D97-AF65-F5344CB8AC3E}">
        <p14:creationId xmlns:p14="http://schemas.microsoft.com/office/powerpoint/2010/main" val="398859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AD8690-988C-B940-B995-F21120183F16}"/>
              </a:ext>
            </a:extLst>
          </p:cNvPr>
          <p:cNvSpPr>
            <a:spLocks noGrp="1"/>
          </p:cNvSpPr>
          <p:nvPr>
            <p:ph type="sldNum" sz="quarter" idx="10"/>
          </p:nvPr>
        </p:nvSpPr>
        <p:spPr/>
        <p:txBody>
          <a:bodyPr/>
          <a:lstStyle/>
          <a:p>
            <a:pPr defTabSz="1142817">
              <a:defRPr/>
            </a:pPr>
            <a:fld id="{58B792A5-9BAE-6942-BFE1-9FCDB51EA51E}" type="slidenum">
              <a:rPr lang="en-US" sz="750">
                <a:solidFill>
                  <a:srgbClr val="000000"/>
                </a:solidFill>
                <a:latin typeface="FuturaNext-Medium" panose="020B0602020204020303" pitchFamily="34" charset="77"/>
              </a:rPr>
              <a:pPr defTabSz="1142817">
                <a:defRPr/>
              </a:pPr>
              <a:t>10</a:t>
            </a:fld>
            <a:endParaRPr lang="en-US" sz="750" dirty="0">
              <a:solidFill>
                <a:srgbClr val="000000"/>
              </a:solidFill>
              <a:latin typeface="FuturaNext-Medium" panose="020B0602020204020303" pitchFamily="34" charset="77"/>
            </a:endParaRPr>
          </a:p>
        </p:txBody>
      </p:sp>
      <p:sp>
        <p:nvSpPr>
          <p:cNvPr id="20" name="TextBox 19">
            <a:extLst>
              <a:ext uri="{FF2B5EF4-FFF2-40B4-BE49-F238E27FC236}">
                <a16:creationId xmlns:a16="http://schemas.microsoft.com/office/drawing/2014/main" id="{1B06321D-10C3-6741-B0E8-6418B1A94DE0}"/>
              </a:ext>
            </a:extLst>
          </p:cNvPr>
          <p:cNvSpPr txBox="1"/>
          <p:nvPr/>
        </p:nvSpPr>
        <p:spPr>
          <a:xfrm>
            <a:off x="721066" y="1242527"/>
            <a:ext cx="12545668" cy="497252"/>
          </a:xfrm>
          <a:prstGeom prst="rect">
            <a:avLst/>
          </a:prstGeom>
          <a:noFill/>
        </p:spPr>
        <p:txBody>
          <a:bodyPr wrap="square" lIns="0" tIns="0" rIns="0" bIns="0" rtlCol="0">
            <a:spAutoFit/>
          </a:bodyPr>
          <a:lstStyle/>
          <a:p>
            <a:pPr>
              <a:lnSpc>
                <a:spcPct val="110000"/>
              </a:lnSpc>
              <a:defRPr/>
            </a:pPr>
            <a:r>
              <a:rPr lang="en-US" sz="3200" u="sng" dirty="0">
                <a:latin typeface="Futura Next Book" panose="020B0502020204020303" pitchFamily="34" charset="77"/>
                <a:ea typeface="+mj-ea"/>
                <a:cs typeface="+mj-cs"/>
              </a:rPr>
              <a:t>Some examples of voice and tone for better understanding…</a:t>
            </a:r>
          </a:p>
        </p:txBody>
      </p:sp>
      <p:sp>
        <p:nvSpPr>
          <p:cNvPr id="12" name="Text Placeholder 5">
            <a:extLst>
              <a:ext uri="{FF2B5EF4-FFF2-40B4-BE49-F238E27FC236}">
                <a16:creationId xmlns:a16="http://schemas.microsoft.com/office/drawing/2014/main" id="{3E7CAAA1-DDA5-429A-82C0-D500E92020F7}"/>
              </a:ext>
            </a:extLst>
          </p:cNvPr>
          <p:cNvSpPr txBox="1">
            <a:spLocks/>
          </p:cNvSpPr>
          <p:nvPr/>
        </p:nvSpPr>
        <p:spPr>
          <a:xfrm>
            <a:off x="721066" y="413606"/>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sp>
        <p:nvSpPr>
          <p:cNvPr id="3" name="TextBox 2">
            <a:extLst>
              <a:ext uri="{FF2B5EF4-FFF2-40B4-BE49-F238E27FC236}">
                <a16:creationId xmlns:a16="http://schemas.microsoft.com/office/drawing/2014/main" id="{D883AD6C-5DE7-42A4-8572-D1EBCEB8309C}"/>
              </a:ext>
            </a:extLst>
          </p:cNvPr>
          <p:cNvSpPr txBox="1"/>
          <p:nvPr/>
        </p:nvSpPr>
        <p:spPr>
          <a:xfrm>
            <a:off x="10154653" y="2743200"/>
            <a:ext cx="3866147" cy="4427621"/>
          </a:xfrm>
          <a:prstGeom prst="rect">
            <a:avLst/>
          </a:prstGeom>
        </p:spPr>
        <p:txBody>
          <a:bodyPr vert="horz" wrap="square" lIns="91440" tIns="45720" rIns="91440" bIns="45720" rtlCol="0" anchor="ctr">
            <a:normAutofit/>
          </a:bodyPr>
          <a:lstStyle/>
          <a:p>
            <a:pPr algn="l"/>
            <a:endParaRPr lang="en-US" sz="1600" b="0" i="0" dirty="0">
              <a:latin typeface="Futura Next Book" panose="020B0502020204020303" pitchFamily="34" charset="77"/>
            </a:endParaRPr>
          </a:p>
        </p:txBody>
      </p:sp>
      <p:sp>
        <p:nvSpPr>
          <p:cNvPr id="4" name="TextBox 3">
            <a:extLst>
              <a:ext uri="{FF2B5EF4-FFF2-40B4-BE49-F238E27FC236}">
                <a16:creationId xmlns:a16="http://schemas.microsoft.com/office/drawing/2014/main" id="{4357F8C3-2988-4AE6-B077-4D8673B483DE}"/>
              </a:ext>
            </a:extLst>
          </p:cNvPr>
          <p:cNvSpPr txBox="1"/>
          <p:nvPr/>
        </p:nvSpPr>
        <p:spPr>
          <a:xfrm>
            <a:off x="10196288" y="2512925"/>
            <a:ext cx="3994484" cy="4572000"/>
          </a:xfrm>
          <a:prstGeom prst="rect">
            <a:avLst/>
          </a:prstGeom>
        </p:spPr>
        <p:txBody>
          <a:bodyPr vert="horz" wrap="square" lIns="91440" tIns="45720" rIns="91440" bIns="45720" rtlCol="0" anchor="ctr">
            <a:normAutofit/>
          </a:bodyPr>
          <a:lstStyle/>
          <a:p>
            <a:pPr algn="l"/>
            <a:r>
              <a:rPr lang="en-US" sz="1600" b="1" i="0" dirty="0">
                <a:latin typeface="Futura Next Book" panose="020B0502020204020303" pitchFamily="34" charset="77"/>
              </a:rPr>
              <a:t>Voice</a:t>
            </a:r>
          </a:p>
          <a:p>
            <a:pPr algn="l"/>
            <a:endParaRPr lang="en-US" sz="1600" dirty="0">
              <a:latin typeface="Futura Next Book" panose="020B0502020204020303" pitchFamily="34" charset="77"/>
            </a:endParaRPr>
          </a:p>
          <a:p>
            <a:pPr algn="l"/>
            <a:r>
              <a:rPr lang="en-US" sz="1600" b="0" i="0" dirty="0">
                <a:latin typeface="Futura Next Book" panose="020B0502020204020303" pitchFamily="34" charset="77"/>
              </a:rPr>
              <a:t>Considerate</a:t>
            </a:r>
          </a:p>
          <a:p>
            <a:pPr algn="l"/>
            <a:r>
              <a:rPr lang="en-US" sz="1600" dirty="0">
                <a:latin typeface="Futura Next Book" panose="020B0502020204020303" pitchFamily="34" charset="77"/>
              </a:rPr>
              <a:t>Direct</a:t>
            </a:r>
          </a:p>
          <a:p>
            <a:pPr algn="l"/>
            <a:r>
              <a:rPr lang="en-US" sz="1600" dirty="0">
                <a:latin typeface="Futura Next Book" panose="020B0502020204020303" pitchFamily="34" charset="77"/>
              </a:rPr>
              <a:t>Bold </a:t>
            </a:r>
          </a:p>
          <a:p>
            <a:pPr algn="l"/>
            <a:endParaRPr lang="en-US" sz="1600" dirty="0">
              <a:latin typeface="Futura Next Book" panose="020B0502020204020303" pitchFamily="34" charset="77"/>
            </a:endParaRPr>
          </a:p>
          <a:p>
            <a:pPr algn="l"/>
            <a:r>
              <a:rPr lang="en-US" sz="1600" b="1" i="0" dirty="0">
                <a:latin typeface="Futura Next Book" panose="020B0502020204020303" pitchFamily="34" charset="77"/>
              </a:rPr>
              <a:t>Tone</a:t>
            </a:r>
          </a:p>
          <a:p>
            <a:pPr algn="l"/>
            <a:endParaRPr lang="en-US" sz="1600" b="0" i="0" dirty="0">
              <a:latin typeface="Futura Next Book" panose="020B0502020204020303" pitchFamily="34" charset="77"/>
            </a:endParaRPr>
          </a:p>
          <a:p>
            <a:pPr algn="l"/>
            <a:r>
              <a:rPr lang="en-US" sz="1600" dirty="0">
                <a:latin typeface="Futura Next Book" panose="020B0502020204020303" pitchFamily="34" charset="77"/>
              </a:rPr>
              <a:t>Simple</a:t>
            </a:r>
          </a:p>
          <a:p>
            <a:pPr algn="l"/>
            <a:r>
              <a:rPr lang="en-US" sz="1600" dirty="0">
                <a:latin typeface="Futura Next Book" panose="020B0502020204020303" pitchFamily="34" charset="77"/>
              </a:rPr>
              <a:t>Conversational</a:t>
            </a:r>
          </a:p>
          <a:p>
            <a:pPr algn="l"/>
            <a:r>
              <a:rPr lang="en-US" sz="1600" dirty="0">
                <a:latin typeface="Futura Next Book" panose="020B0502020204020303" pitchFamily="34" charset="77"/>
              </a:rPr>
              <a:t>Friendly</a:t>
            </a:r>
            <a:endParaRPr lang="en-US" sz="1600" b="0" i="0" dirty="0">
              <a:latin typeface="Futura Next Book" panose="020B0502020204020303" pitchFamily="34" charset="77"/>
            </a:endParaRPr>
          </a:p>
          <a:p>
            <a:pPr algn="l"/>
            <a:endParaRPr lang="en-US" sz="1600" b="0" i="0" dirty="0">
              <a:latin typeface="Futura Next Book" panose="020B0502020204020303" pitchFamily="34" charset="77"/>
            </a:endParaRPr>
          </a:p>
        </p:txBody>
      </p:sp>
      <p:pic>
        <p:nvPicPr>
          <p:cNvPr id="3074" name="Picture 2" descr="Uber brand voice">
            <a:extLst>
              <a:ext uri="{FF2B5EF4-FFF2-40B4-BE49-F238E27FC236}">
                <a16:creationId xmlns:a16="http://schemas.microsoft.com/office/drawing/2014/main" id="{464BA79A-D6FD-45C4-AD5F-AF3E27C68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66" y="2099510"/>
            <a:ext cx="85725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34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AD8690-988C-B940-B995-F21120183F16}"/>
              </a:ext>
            </a:extLst>
          </p:cNvPr>
          <p:cNvSpPr>
            <a:spLocks noGrp="1"/>
          </p:cNvSpPr>
          <p:nvPr>
            <p:ph type="sldNum" sz="quarter" idx="10"/>
          </p:nvPr>
        </p:nvSpPr>
        <p:spPr/>
        <p:txBody>
          <a:bodyPr/>
          <a:lstStyle/>
          <a:p>
            <a:pPr defTabSz="1142817">
              <a:defRPr/>
            </a:pPr>
            <a:fld id="{58B792A5-9BAE-6942-BFE1-9FCDB51EA51E}" type="slidenum">
              <a:rPr lang="en-US" sz="750">
                <a:solidFill>
                  <a:srgbClr val="000000"/>
                </a:solidFill>
                <a:latin typeface="FuturaNext-Medium" panose="020B0602020204020303" pitchFamily="34" charset="77"/>
              </a:rPr>
              <a:pPr defTabSz="1142817">
                <a:defRPr/>
              </a:pPr>
              <a:t>11</a:t>
            </a:fld>
            <a:endParaRPr lang="en-US" sz="750" dirty="0">
              <a:solidFill>
                <a:srgbClr val="000000"/>
              </a:solidFill>
              <a:latin typeface="FuturaNext-Medium" panose="020B0602020204020303" pitchFamily="34" charset="77"/>
            </a:endParaRPr>
          </a:p>
        </p:txBody>
      </p:sp>
      <p:sp>
        <p:nvSpPr>
          <p:cNvPr id="20" name="TextBox 19">
            <a:extLst>
              <a:ext uri="{FF2B5EF4-FFF2-40B4-BE49-F238E27FC236}">
                <a16:creationId xmlns:a16="http://schemas.microsoft.com/office/drawing/2014/main" id="{1B06321D-10C3-6741-B0E8-6418B1A94DE0}"/>
              </a:ext>
            </a:extLst>
          </p:cNvPr>
          <p:cNvSpPr txBox="1"/>
          <p:nvPr/>
        </p:nvSpPr>
        <p:spPr>
          <a:xfrm>
            <a:off x="721066" y="1242527"/>
            <a:ext cx="12545668" cy="497252"/>
          </a:xfrm>
          <a:prstGeom prst="rect">
            <a:avLst/>
          </a:prstGeom>
          <a:noFill/>
        </p:spPr>
        <p:txBody>
          <a:bodyPr wrap="square" lIns="0" tIns="0" rIns="0" bIns="0" rtlCol="0">
            <a:spAutoFit/>
          </a:bodyPr>
          <a:lstStyle/>
          <a:p>
            <a:pPr>
              <a:lnSpc>
                <a:spcPct val="110000"/>
              </a:lnSpc>
              <a:defRPr/>
            </a:pPr>
            <a:r>
              <a:rPr lang="en-US" sz="3200" u="sng" dirty="0">
                <a:latin typeface="Futura Next Book" panose="020B0502020204020303" pitchFamily="34" charset="77"/>
                <a:ea typeface="+mj-ea"/>
                <a:cs typeface="+mj-cs"/>
              </a:rPr>
              <a:t>Let’s look at copy examples for better understanding…</a:t>
            </a:r>
          </a:p>
        </p:txBody>
      </p:sp>
      <p:sp>
        <p:nvSpPr>
          <p:cNvPr id="12" name="Text Placeholder 5">
            <a:extLst>
              <a:ext uri="{FF2B5EF4-FFF2-40B4-BE49-F238E27FC236}">
                <a16:creationId xmlns:a16="http://schemas.microsoft.com/office/drawing/2014/main" id="{3E7CAAA1-DDA5-429A-82C0-D500E92020F7}"/>
              </a:ext>
            </a:extLst>
          </p:cNvPr>
          <p:cNvSpPr txBox="1">
            <a:spLocks/>
          </p:cNvSpPr>
          <p:nvPr/>
        </p:nvSpPr>
        <p:spPr>
          <a:xfrm>
            <a:off x="721066" y="413606"/>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pic>
        <p:nvPicPr>
          <p:cNvPr id="9" name="Picture 8" descr="2 versions of a “Create account” screen, side-by-side. There are three fields, “Full name”, “Email”, and “Password”. “Full name” field is empty, the others aren’t. On the left, the error message under the “Full name” reads “Cat got your tongue?” On the right, the error message reads “Enter your name to continue.”">
            <a:extLst>
              <a:ext uri="{FF2B5EF4-FFF2-40B4-BE49-F238E27FC236}">
                <a16:creationId xmlns:a16="http://schemas.microsoft.com/office/drawing/2014/main" id="{5DC826FA-4C74-467C-9E73-5D7EF1696E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389599" y="2550901"/>
            <a:ext cx="6726857" cy="3469110"/>
          </a:xfrm>
          <a:prstGeom prst="rect">
            <a:avLst/>
          </a:prstGeom>
          <a:noFill/>
          <a:ln>
            <a:noFill/>
          </a:ln>
        </p:spPr>
      </p:pic>
      <p:sp>
        <p:nvSpPr>
          <p:cNvPr id="4" name="Multiplication Sign 3">
            <a:extLst>
              <a:ext uri="{FF2B5EF4-FFF2-40B4-BE49-F238E27FC236}">
                <a16:creationId xmlns:a16="http://schemas.microsoft.com/office/drawing/2014/main" id="{C9D3A81E-878C-4D7C-BA74-347325FDA1B4}"/>
              </a:ext>
            </a:extLst>
          </p:cNvPr>
          <p:cNvSpPr/>
          <p:nvPr/>
        </p:nvSpPr>
        <p:spPr>
          <a:xfrm>
            <a:off x="930627" y="3888606"/>
            <a:ext cx="279132" cy="2887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Multiplication Sign 7">
            <a:extLst>
              <a:ext uri="{FF2B5EF4-FFF2-40B4-BE49-F238E27FC236}">
                <a16:creationId xmlns:a16="http://schemas.microsoft.com/office/drawing/2014/main" id="{3A779ACD-2CB0-4F2F-AA73-490DBB4291A9}"/>
              </a:ext>
            </a:extLst>
          </p:cNvPr>
          <p:cNvSpPr/>
          <p:nvPr/>
        </p:nvSpPr>
        <p:spPr>
          <a:xfrm>
            <a:off x="938649" y="4397140"/>
            <a:ext cx="279132" cy="2887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59284C3-C1F7-49FA-89E4-01E2F45B4E0F}"/>
              </a:ext>
            </a:extLst>
          </p:cNvPr>
          <p:cNvGrpSpPr/>
          <p:nvPr/>
        </p:nvGrpSpPr>
        <p:grpSpPr>
          <a:xfrm>
            <a:off x="951372" y="2613550"/>
            <a:ext cx="2061335" cy="2382149"/>
            <a:chOff x="951372" y="2613550"/>
            <a:chExt cx="2061335" cy="2382149"/>
          </a:xfrm>
        </p:grpSpPr>
        <p:sp>
          <p:nvSpPr>
            <p:cNvPr id="3" name="TextBox 2">
              <a:extLst>
                <a:ext uri="{FF2B5EF4-FFF2-40B4-BE49-F238E27FC236}">
                  <a16:creationId xmlns:a16="http://schemas.microsoft.com/office/drawing/2014/main" id="{3A7E95BE-4993-4F0E-9448-D3184AE5C9A7}"/>
                </a:ext>
              </a:extLst>
            </p:cNvPr>
            <p:cNvSpPr txBox="1"/>
            <p:nvPr/>
          </p:nvSpPr>
          <p:spPr>
            <a:xfrm>
              <a:off x="1209758" y="2613550"/>
              <a:ext cx="1802949" cy="2382149"/>
            </a:xfrm>
            <a:prstGeom prst="rect">
              <a:avLst/>
            </a:prstGeom>
          </p:spPr>
          <p:txBody>
            <a:bodyPr vert="horz" wrap="square" lIns="91440" tIns="45720" rIns="91440" bIns="45720" rtlCol="0" anchor="ctr">
              <a:normAutofit/>
            </a:bodyPr>
            <a:lstStyle/>
            <a:p>
              <a:pPr algn="l"/>
              <a:r>
                <a:rPr lang="en-US" sz="1600" b="1" i="0" dirty="0">
                  <a:latin typeface="Futura Next Book" panose="020B0502020204020303" pitchFamily="34" charset="77"/>
                </a:rPr>
                <a:t>Tone</a:t>
              </a:r>
            </a:p>
            <a:p>
              <a:pPr algn="l"/>
              <a:r>
                <a:rPr lang="en-US" sz="1600" dirty="0">
                  <a:latin typeface="Futura Next Book" panose="020B0502020204020303" pitchFamily="34" charset="77"/>
                </a:rPr>
                <a:t>Snarky</a:t>
              </a:r>
            </a:p>
            <a:p>
              <a:pPr algn="l"/>
              <a:r>
                <a:rPr lang="en-US" sz="1600" b="0" i="0" dirty="0">
                  <a:latin typeface="Futura Next Book" panose="020B0502020204020303" pitchFamily="34" charset="77"/>
                </a:rPr>
                <a:t>Disrespectful </a:t>
              </a:r>
            </a:p>
            <a:p>
              <a:pPr algn="l"/>
              <a:endParaRPr lang="en-US" sz="1600" dirty="0">
                <a:latin typeface="Futura Next Book" panose="020B0502020204020303" pitchFamily="34" charset="77"/>
              </a:endParaRPr>
            </a:p>
            <a:p>
              <a:pPr algn="l"/>
              <a:r>
                <a:rPr lang="en-US" sz="1600" b="0" i="0" dirty="0">
                  <a:latin typeface="Futura Next Book" panose="020B0502020204020303" pitchFamily="34" charset="77"/>
                </a:rPr>
                <a:t>Useful</a:t>
              </a:r>
            </a:p>
            <a:p>
              <a:pPr algn="l"/>
              <a:r>
                <a:rPr lang="en-US" sz="1600" dirty="0">
                  <a:latin typeface="Futura Next Book" panose="020B0502020204020303" pitchFamily="34" charset="77"/>
                </a:rPr>
                <a:t>Concise</a:t>
              </a:r>
            </a:p>
            <a:p>
              <a:pPr algn="l"/>
              <a:r>
                <a:rPr lang="en-US" sz="1600" b="0" i="0" dirty="0">
                  <a:latin typeface="Futura Next Book" panose="020B0502020204020303" pitchFamily="34" charset="77"/>
                </a:rPr>
                <a:t>Clear </a:t>
              </a:r>
            </a:p>
          </p:txBody>
        </p:sp>
        <p:pic>
          <p:nvPicPr>
            <p:cNvPr id="6" name="Graphic 5" descr="Checkmark with solid fill">
              <a:extLst>
                <a:ext uri="{FF2B5EF4-FFF2-40B4-BE49-F238E27FC236}">
                  <a16:creationId xmlns:a16="http://schemas.microsoft.com/office/drawing/2014/main" id="{3FA32030-037E-49FD-A0E7-7DD2A9C416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1372" y="4166635"/>
              <a:ext cx="237642" cy="237642"/>
            </a:xfrm>
            <a:prstGeom prst="rect">
              <a:avLst/>
            </a:prstGeom>
          </p:spPr>
        </p:pic>
      </p:grpSp>
      <p:grpSp>
        <p:nvGrpSpPr>
          <p:cNvPr id="13" name="Group 12">
            <a:extLst>
              <a:ext uri="{FF2B5EF4-FFF2-40B4-BE49-F238E27FC236}">
                <a16:creationId xmlns:a16="http://schemas.microsoft.com/office/drawing/2014/main" id="{348C5AC6-2DB5-4970-BB1A-E13765B8B00F}"/>
              </a:ext>
            </a:extLst>
          </p:cNvPr>
          <p:cNvGrpSpPr/>
          <p:nvPr/>
        </p:nvGrpSpPr>
        <p:grpSpPr>
          <a:xfrm>
            <a:off x="10493348" y="2550901"/>
            <a:ext cx="2061335" cy="2382149"/>
            <a:chOff x="951372" y="2613550"/>
            <a:chExt cx="2061335" cy="2382149"/>
          </a:xfrm>
        </p:grpSpPr>
        <p:sp>
          <p:nvSpPr>
            <p:cNvPr id="14" name="TextBox 13">
              <a:extLst>
                <a:ext uri="{FF2B5EF4-FFF2-40B4-BE49-F238E27FC236}">
                  <a16:creationId xmlns:a16="http://schemas.microsoft.com/office/drawing/2014/main" id="{296C64BD-B1E1-4BAC-8E80-E722AF93FCCE}"/>
                </a:ext>
              </a:extLst>
            </p:cNvPr>
            <p:cNvSpPr txBox="1"/>
            <p:nvPr/>
          </p:nvSpPr>
          <p:spPr>
            <a:xfrm>
              <a:off x="1209758" y="2613550"/>
              <a:ext cx="1802949" cy="2382149"/>
            </a:xfrm>
            <a:prstGeom prst="rect">
              <a:avLst/>
            </a:prstGeom>
          </p:spPr>
          <p:txBody>
            <a:bodyPr vert="horz" wrap="square" lIns="91440" tIns="45720" rIns="91440" bIns="45720" rtlCol="0" anchor="ctr">
              <a:normAutofit/>
            </a:bodyPr>
            <a:lstStyle/>
            <a:p>
              <a:pPr algn="l"/>
              <a:r>
                <a:rPr lang="en-US" sz="1600" b="1" i="0" dirty="0">
                  <a:latin typeface="Futura Next Book" panose="020B0502020204020303" pitchFamily="34" charset="77"/>
                </a:rPr>
                <a:t>Tone</a:t>
              </a:r>
            </a:p>
            <a:p>
              <a:pPr algn="l"/>
              <a:r>
                <a:rPr lang="en-US" sz="1600" dirty="0">
                  <a:latin typeface="Futura Next Book" panose="020B0502020204020303" pitchFamily="34" charset="77"/>
                </a:rPr>
                <a:t>Formal</a:t>
              </a:r>
            </a:p>
            <a:p>
              <a:pPr algn="l"/>
              <a:r>
                <a:rPr lang="en-US" sz="1600" b="0" i="0" dirty="0">
                  <a:latin typeface="Futura Next Book" panose="020B0502020204020303" pitchFamily="34" charset="77"/>
                </a:rPr>
                <a:t>Matter of fact </a:t>
              </a:r>
            </a:p>
            <a:p>
              <a:pPr algn="l"/>
              <a:endParaRPr lang="en-US" sz="1600" dirty="0">
                <a:latin typeface="Futura Next Book" panose="020B0502020204020303" pitchFamily="34" charset="77"/>
              </a:endParaRPr>
            </a:p>
            <a:p>
              <a:pPr algn="l"/>
              <a:r>
                <a:rPr lang="en-US" sz="1600" b="0" i="0" dirty="0">
                  <a:latin typeface="Futura Next Book" panose="020B0502020204020303" pitchFamily="34" charset="77"/>
                </a:rPr>
                <a:t>Useful</a:t>
              </a:r>
            </a:p>
            <a:p>
              <a:pPr algn="l"/>
              <a:r>
                <a:rPr lang="en-US" sz="1600" dirty="0">
                  <a:latin typeface="Futura Next Book" panose="020B0502020204020303" pitchFamily="34" charset="77"/>
                </a:rPr>
                <a:t>Concise</a:t>
              </a:r>
            </a:p>
            <a:p>
              <a:pPr algn="l"/>
              <a:r>
                <a:rPr lang="en-US" sz="1600" b="0" i="0" dirty="0">
                  <a:latin typeface="Futura Next Book" panose="020B0502020204020303" pitchFamily="34" charset="77"/>
                </a:rPr>
                <a:t>Clear </a:t>
              </a:r>
            </a:p>
          </p:txBody>
        </p:sp>
        <p:pic>
          <p:nvPicPr>
            <p:cNvPr id="15" name="Graphic 14" descr="Checkmark with solid fill">
              <a:extLst>
                <a:ext uri="{FF2B5EF4-FFF2-40B4-BE49-F238E27FC236}">
                  <a16:creationId xmlns:a16="http://schemas.microsoft.com/office/drawing/2014/main" id="{6CE93721-8E28-40F3-B059-1051C8B00C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1372" y="4166635"/>
              <a:ext cx="237642" cy="237642"/>
            </a:xfrm>
            <a:prstGeom prst="rect">
              <a:avLst/>
            </a:prstGeom>
          </p:spPr>
        </p:pic>
      </p:grpSp>
      <p:sp>
        <p:nvSpPr>
          <p:cNvPr id="16" name="Multiplication Sign 15">
            <a:extLst>
              <a:ext uri="{FF2B5EF4-FFF2-40B4-BE49-F238E27FC236}">
                <a16:creationId xmlns:a16="http://schemas.microsoft.com/office/drawing/2014/main" id="{444780B4-3F28-4D83-B32E-5E9CB94F27EB}"/>
              </a:ext>
            </a:extLst>
          </p:cNvPr>
          <p:cNvSpPr/>
          <p:nvPr/>
        </p:nvSpPr>
        <p:spPr>
          <a:xfrm>
            <a:off x="10481502" y="4341628"/>
            <a:ext cx="279132" cy="2887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descr="Checkmark with solid fill">
            <a:extLst>
              <a:ext uri="{FF2B5EF4-FFF2-40B4-BE49-F238E27FC236}">
                <a16:creationId xmlns:a16="http://schemas.microsoft.com/office/drawing/2014/main" id="{4C1B5A06-A6EA-435F-9210-1C3025BBA9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22992" y="3852126"/>
            <a:ext cx="237642" cy="237642"/>
          </a:xfrm>
          <a:prstGeom prst="rect">
            <a:avLst/>
          </a:prstGeom>
        </p:spPr>
      </p:pic>
    </p:spTree>
    <p:extLst>
      <p:ext uri="{BB962C8B-B14F-4D97-AF65-F5344CB8AC3E}">
        <p14:creationId xmlns:p14="http://schemas.microsoft.com/office/powerpoint/2010/main" val="2889160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AD8690-988C-B940-B995-F21120183F16}"/>
              </a:ext>
            </a:extLst>
          </p:cNvPr>
          <p:cNvSpPr>
            <a:spLocks noGrp="1"/>
          </p:cNvSpPr>
          <p:nvPr>
            <p:ph type="sldNum" sz="quarter" idx="10"/>
          </p:nvPr>
        </p:nvSpPr>
        <p:spPr/>
        <p:txBody>
          <a:bodyPr/>
          <a:lstStyle/>
          <a:p>
            <a:pPr defTabSz="1142817">
              <a:defRPr/>
            </a:pPr>
            <a:fld id="{58B792A5-9BAE-6942-BFE1-9FCDB51EA51E}" type="slidenum">
              <a:rPr lang="en-US" sz="750">
                <a:solidFill>
                  <a:srgbClr val="000000"/>
                </a:solidFill>
                <a:latin typeface="FuturaNext-Medium" panose="020B0602020204020303" pitchFamily="34" charset="77"/>
              </a:rPr>
              <a:pPr defTabSz="1142817">
                <a:defRPr/>
              </a:pPr>
              <a:t>12</a:t>
            </a:fld>
            <a:endParaRPr lang="en-US" sz="750" dirty="0">
              <a:solidFill>
                <a:srgbClr val="000000"/>
              </a:solidFill>
              <a:latin typeface="FuturaNext-Medium" panose="020B0602020204020303" pitchFamily="34" charset="77"/>
            </a:endParaRPr>
          </a:p>
        </p:txBody>
      </p:sp>
      <p:sp>
        <p:nvSpPr>
          <p:cNvPr id="12" name="Text Placeholder 5">
            <a:extLst>
              <a:ext uri="{FF2B5EF4-FFF2-40B4-BE49-F238E27FC236}">
                <a16:creationId xmlns:a16="http://schemas.microsoft.com/office/drawing/2014/main" id="{3E7CAAA1-DDA5-429A-82C0-D500E92020F7}"/>
              </a:ext>
            </a:extLst>
          </p:cNvPr>
          <p:cNvSpPr txBox="1">
            <a:spLocks/>
          </p:cNvSpPr>
          <p:nvPr/>
        </p:nvSpPr>
        <p:spPr>
          <a:xfrm>
            <a:off x="721066" y="413606"/>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pic>
        <p:nvPicPr>
          <p:cNvPr id="1026" name="Picture 2">
            <a:extLst>
              <a:ext uri="{FF2B5EF4-FFF2-40B4-BE49-F238E27FC236}">
                <a16:creationId xmlns:a16="http://schemas.microsoft.com/office/drawing/2014/main" id="{E64B7256-7E6A-40C6-A40F-8DB6E4159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020" y="1007331"/>
            <a:ext cx="5715000" cy="68199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321EB8E5-501C-4AA0-A4A9-58CE80A8240E}"/>
              </a:ext>
            </a:extLst>
          </p:cNvPr>
          <p:cNvGrpSpPr/>
          <p:nvPr/>
        </p:nvGrpSpPr>
        <p:grpSpPr>
          <a:xfrm>
            <a:off x="9970244" y="2873432"/>
            <a:ext cx="2061335" cy="2382149"/>
            <a:chOff x="951372" y="2613550"/>
            <a:chExt cx="2061335" cy="2382149"/>
          </a:xfrm>
        </p:grpSpPr>
        <p:sp>
          <p:nvSpPr>
            <p:cNvPr id="6" name="TextBox 5">
              <a:extLst>
                <a:ext uri="{FF2B5EF4-FFF2-40B4-BE49-F238E27FC236}">
                  <a16:creationId xmlns:a16="http://schemas.microsoft.com/office/drawing/2014/main" id="{51A131F5-D48A-48C5-ABA6-634E49EA8CDA}"/>
                </a:ext>
              </a:extLst>
            </p:cNvPr>
            <p:cNvSpPr txBox="1"/>
            <p:nvPr/>
          </p:nvSpPr>
          <p:spPr>
            <a:xfrm>
              <a:off x="1209758" y="2613550"/>
              <a:ext cx="1802949" cy="2382149"/>
            </a:xfrm>
            <a:prstGeom prst="rect">
              <a:avLst/>
            </a:prstGeom>
          </p:spPr>
          <p:txBody>
            <a:bodyPr vert="horz" wrap="square" lIns="91440" tIns="45720" rIns="91440" bIns="45720" rtlCol="0" anchor="ctr">
              <a:normAutofit/>
            </a:bodyPr>
            <a:lstStyle/>
            <a:p>
              <a:pPr algn="l"/>
              <a:r>
                <a:rPr lang="en-US" sz="1600" b="1" i="0" dirty="0">
                  <a:latin typeface="Futura Next Book" panose="020B0502020204020303" pitchFamily="34" charset="77"/>
                </a:rPr>
                <a:t>Tone</a:t>
              </a:r>
            </a:p>
            <a:p>
              <a:pPr algn="l"/>
              <a:r>
                <a:rPr lang="en-US" sz="1600" dirty="0">
                  <a:latin typeface="Futura Next Book" panose="020B0502020204020303" pitchFamily="34" charset="77"/>
                </a:rPr>
                <a:t>Quirky/Clever</a:t>
              </a:r>
            </a:p>
            <a:p>
              <a:pPr algn="l"/>
              <a:r>
                <a:rPr lang="en-US" sz="1600" b="0" i="0" dirty="0">
                  <a:latin typeface="Futura Next Book" panose="020B0502020204020303" pitchFamily="34" charset="77"/>
                </a:rPr>
                <a:t>Matter of fact </a:t>
              </a:r>
            </a:p>
            <a:p>
              <a:pPr algn="l"/>
              <a:endParaRPr lang="en-US" sz="1600" dirty="0">
                <a:latin typeface="Futura Next Book" panose="020B0502020204020303" pitchFamily="34" charset="77"/>
              </a:endParaRPr>
            </a:p>
            <a:p>
              <a:pPr algn="l"/>
              <a:r>
                <a:rPr lang="en-US" sz="1600" b="0" i="0" dirty="0">
                  <a:latin typeface="Futura Next Book" panose="020B0502020204020303" pitchFamily="34" charset="77"/>
                </a:rPr>
                <a:t>Useful</a:t>
              </a:r>
            </a:p>
            <a:p>
              <a:pPr algn="l"/>
              <a:r>
                <a:rPr lang="en-US" sz="1600" dirty="0">
                  <a:latin typeface="Futura Next Book" panose="020B0502020204020303" pitchFamily="34" charset="77"/>
                </a:rPr>
                <a:t>Concise</a:t>
              </a:r>
            </a:p>
            <a:p>
              <a:pPr algn="l"/>
              <a:r>
                <a:rPr lang="en-US" sz="1600" b="0" i="0" dirty="0">
                  <a:latin typeface="Futura Next Book" panose="020B0502020204020303" pitchFamily="34" charset="77"/>
                </a:rPr>
                <a:t>Clear </a:t>
              </a:r>
            </a:p>
          </p:txBody>
        </p:sp>
        <p:pic>
          <p:nvPicPr>
            <p:cNvPr id="7" name="Graphic 6" descr="Checkmark with solid fill">
              <a:extLst>
                <a:ext uri="{FF2B5EF4-FFF2-40B4-BE49-F238E27FC236}">
                  <a16:creationId xmlns:a16="http://schemas.microsoft.com/office/drawing/2014/main" id="{325F7A9A-64A4-42CB-A909-9637D67DD9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1372" y="4166635"/>
              <a:ext cx="237642" cy="237642"/>
            </a:xfrm>
            <a:prstGeom prst="rect">
              <a:avLst/>
            </a:prstGeom>
          </p:spPr>
        </p:pic>
      </p:grpSp>
      <p:pic>
        <p:nvPicPr>
          <p:cNvPr id="8" name="Graphic 7" descr="Checkmark with solid fill">
            <a:extLst>
              <a:ext uri="{FF2B5EF4-FFF2-40B4-BE49-F238E27FC236}">
                <a16:creationId xmlns:a16="http://schemas.microsoft.com/office/drawing/2014/main" id="{F7CA5380-69E1-4EF4-B56B-4D0C209278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97515" y="4704044"/>
            <a:ext cx="237642" cy="237642"/>
          </a:xfrm>
          <a:prstGeom prst="rect">
            <a:avLst/>
          </a:prstGeom>
        </p:spPr>
      </p:pic>
      <p:pic>
        <p:nvPicPr>
          <p:cNvPr id="9" name="Graphic 8" descr="Checkmark with solid fill">
            <a:extLst>
              <a:ext uri="{FF2B5EF4-FFF2-40B4-BE49-F238E27FC236}">
                <a16:creationId xmlns:a16="http://schemas.microsoft.com/office/drawing/2014/main" id="{B30CC285-8E73-40D0-95BE-36A8A54282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97515" y="4174657"/>
            <a:ext cx="237642" cy="237642"/>
          </a:xfrm>
          <a:prstGeom prst="rect">
            <a:avLst/>
          </a:prstGeom>
        </p:spPr>
      </p:pic>
    </p:spTree>
    <p:extLst>
      <p:ext uri="{BB962C8B-B14F-4D97-AF65-F5344CB8AC3E}">
        <p14:creationId xmlns:p14="http://schemas.microsoft.com/office/powerpoint/2010/main" val="702053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AD8690-988C-B940-B995-F21120183F16}"/>
              </a:ext>
            </a:extLst>
          </p:cNvPr>
          <p:cNvSpPr>
            <a:spLocks noGrp="1"/>
          </p:cNvSpPr>
          <p:nvPr>
            <p:ph type="sldNum" sz="quarter" idx="10"/>
          </p:nvPr>
        </p:nvSpPr>
        <p:spPr/>
        <p:txBody>
          <a:bodyPr/>
          <a:lstStyle/>
          <a:p>
            <a:pPr defTabSz="1142817">
              <a:defRPr/>
            </a:pPr>
            <a:fld id="{58B792A5-9BAE-6942-BFE1-9FCDB51EA51E}" type="slidenum">
              <a:rPr lang="en-US" sz="750">
                <a:solidFill>
                  <a:srgbClr val="000000"/>
                </a:solidFill>
                <a:latin typeface="FuturaNext-Medium" panose="020B0602020204020303" pitchFamily="34" charset="77"/>
              </a:rPr>
              <a:pPr defTabSz="1142817">
                <a:defRPr/>
              </a:pPr>
              <a:t>13</a:t>
            </a:fld>
            <a:endParaRPr lang="en-US" sz="750" dirty="0">
              <a:solidFill>
                <a:srgbClr val="000000"/>
              </a:solidFill>
              <a:latin typeface="FuturaNext-Medium" panose="020B0602020204020303" pitchFamily="34" charset="77"/>
            </a:endParaRPr>
          </a:p>
        </p:txBody>
      </p:sp>
      <p:sp>
        <p:nvSpPr>
          <p:cNvPr id="12" name="Text Placeholder 5">
            <a:extLst>
              <a:ext uri="{FF2B5EF4-FFF2-40B4-BE49-F238E27FC236}">
                <a16:creationId xmlns:a16="http://schemas.microsoft.com/office/drawing/2014/main" id="{3E7CAAA1-DDA5-429A-82C0-D500E92020F7}"/>
              </a:ext>
            </a:extLst>
          </p:cNvPr>
          <p:cNvSpPr txBox="1">
            <a:spLocks/>
          </p:cNvSpPr>
          <p:nvPr/>
        </p:nvSpPr>
        <p:spPr>
          <a:xfrm>
            <a:off x="721066" y="413606"/>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pic>
        <p:nvPicPr>
          <p:cNvPr id="2050" name="Picture 2" descr="Spotify's sign-up screen tells the user that it is free and no credit card is needed">
            <a:extLst>
              <a:ext uri="{FF2B5EF4-FFF2-40B4-BE49-F238E27FC236}">
                <a16:creationId xmlns:a16="http://schemas.microsoft.com/office/drawing/2014/main" id="{F2CB4C2D-3436-4382-9264-9493043CE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6490" y="1187715"/>
            <a:ext cx="4784788" cy="528132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6E6B809D-2A5B-416E-9B27-7C99D89F8B8C}"/>
              </a:ext>
            </a:extLst>
          </p:cNvPr>
          <p:cNvGrpSpPr/>
          <p:nvPr/>
        </p:nvGrpSpPr>
        <p:grpSpPr>
          <a:xfrm>
            <a:off x="10785541" y="2329314"/>
            <a:ext cx="2061335" cy="2382149"/>
            <a:chOff x="951372" y="2613550"/>
            <a:chExt cx="2061335" cy="2382149"/>
          </a:xfrm>
        </p:grpSpPr>
        <p:sp>
          <p:nvSpPr>
            <p:cNvPr id="6" name="TextBox 5">
              <a:extLst>
                <a:ext uri="{FF2B5EF4-FFF2-40B4-BE49-F238E27FC236}">
                  <a16:creationId xmlns:a16="http://schemas.microsoft.com/office/drawing/2014/main" id="{356CC14E-E31A-4037-BC49-FC8FCE03E319}"/>
                </a:ext>
              </a:extLst>
            </p:cNvPr>
            <p:cNvSpPr txBox="1"/>
            <p:nvPr/>
          </p:nvSpPr>
          <p:spPr>
            <a:xfrm>
              <a:off x="1209758" y="2613550"/>
              <a:ext cx="1802949" cy="2382149"/>
            </a:xfrm>
            <a:prstGeom prst="rect">
              <a:avLst/>
            </a:prstGeom>
          </p:spPr>
          <p:txBody>
            <a:bodyPr vert="horz" wrap="square" lIns="91440" tIns="45720" rIns="91440" bIns="45720" rtlCol="0" anchor="ctr">
              <a:normAutofit/>
            </a:bodyPr>
            <a:lstStyle/>
            <a:p>
              <a:pPr algn="l"/>
              <a:r>
                <a:rPr lang="en-US" sz="1600" b="1" i="0" dirty="0">
                  <a:latin typeface="Futura Next Book" panose="020B0502020204020303" pitchFamily="34" charset="77"/>
                </a:rPr>
                <a:t>Tone</a:t>
              </a:r>
            </a:p>
            <a:p>
              <a:pPr algn="l"/>
              <a:r>
                <a:rPr lang="en-US" sz="1600" b="0" i="0" dirty="0">
                  <a:latin typeface="Futura Next Book" panose="020B0502020204020303" pitchFamily="34" charset="77"/>
                </a:rPr>
                <a:t>Friendly</a:t>
              </a:r>
            </a:p>
            <a:p>
              <a:pPr algn="l"/>
              <a:r>
                <a:rPr lang="en-US" sz="1600" dirty="0">
                  <a:latin typeface="Futura Next Book" panose="020B0502020204020303" pitchFamily="34" charset="77"/>
                </a:rPr>
                <a:t>P</a:t>
              </a:r>
              <a:r>
                <a:rPr lang="en-US" sz="1600" b="0" i="0" dirty="0">
                  <a:latin typeface="Futura Next Book" panose="020B0502020204020303" pitchFamily="34" charset="77"/>
                </a:rPr>
                <a:t>ersuasive </a:t>
              </a:r>
            </a:p>
            <a:p>
              <a:pPr algn="l"/>
              <a:endParaRPr lang="en-US" sz="1600" dirty="0">
                <a:latin typeface="Futura Next Book" panose="020B0502020204020303" pitchFamily="34" charset="77"/>
              </a:endParaRPr>
            </a:p>
            <a:p>
              <a:pPr algn="l"/>
              <a:r>
                <a:rPr lang="en-US" sz="1600" b="0" i="0" dirty="0">
                  <a:latin typeface="Futura Next Book" panose="020B0502020204020303" pitchFamily="34" charset="77"/>
                </a:rPr>
                <a:t>Useful</a:t>
              </a:r>
            </a:p>
            <a:p>
              <a:pPr algn="l"/>
              <a:r>
                <a:rPr lang="en-US" sz="1600" dirty="0">
                  <a:latin typeface="Futura Next Book" panose="020B0502020204020303" pitchFamily="34" charset="77"/>
                </a:rPr>
                <a:t>Concise</a:t>
              </a:r>
            </a:p>
            <a:p>
              <a:pPr algn="l"/>
              <a:r>
                <a:rPr lang="en-US" sz="1600" b="0" i="0" dirty="0">
                  <a:latin typeface="Futura Next Book" panose="020B0502020204020303" pitchFamily="34" charset="77"/>
                </a:rPr>
                <a:t>Clear </a:t>
              </a:r>
            </a:p>
          </p:txBody>
        </p:sp>
        <p:pic>
          <p:nvPicPr>
            <p:cNvPr id="7" name="Graphic 6" descr="Checkmark with solid fill">
              <a:extLst>
                <a:ext uri="{FF2B5EF4-FFF2-40B4-BE49-F238E27FC236}">
                  <a16:creationId xmlns:a16="http://schemas.microsoft.com/office/drawing/2014/main" id="{B7BF070C-C4B5-4B66-8EC7-02DF0F98E1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1372" y="4181148"/>
              <a:ext cx="237642" cy="237642"/>
            </a:xfrm>
            <a:prstGeom prst="rect">
              <a:avLst/>
            </a:prstGeom>
          </p:spPr>
        </p:pic>
      </p:grpSp>
      <p:pic>
        <p:nvPicPr>
          <p:cNvPr id="8" name="Graphic 7" descr="Checkmark with solid fill">
            <a:extLst>
              <a:ext uri="{FF2B5EF4-FFF2-40B4-BE49-F238E27FC236}">
                <a16:creationId xmlns:a16="http://schemas.microsoft.com/office/drawing/2014/main" id="{6CAD270E-304D-4294-8ABC-EE103C576A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05681" y="4179235"/>
            <a:ext cx="237642" cy="237642"/>
          </a:xfrm>
          <a:prstGeom prst="rect">
            <a:avLst/>
          </a:prstGeom>
        </p:spPr>
      </p:pic>
      <p:pic>
        <p:nvPicPr>
          <p:cNvPr id="9" name="Graphic 8" descr="Checkmark with solid fill">
            <a:extLst>
              <a:ext uri="{FF2B5EF4-FFF2-40B4-BE49-F238E27FC236}">
                <a16:creationId xmlns:a16="http://schemas.microsoft.com/office/drawing/2014/main" id="{22F546E8-E0E1-48CD-9FFE-04444D3B73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29830" y="3555702"/>
            <a:ext cx="237642" cy="237642"/>
          </a:xfrm>
          <a:prstGeom prst="rect">
            <a:avLst/>
          </a:prstGeom>
        </p:spPr>
      </p:pic>
    </p:spTree>
    <p:extLst>
      <p:ext uri="{BB962C8B-B14F-4D97-AF65-F5344CB8AC3E}">
        <p14:creationId xmlns:p14="http://schemas.microsoft.com/office/powerpoint/2010/main" val="2161574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AD8690-988C-B940-B995-F21120183F16}"/>
              </a:ext>
            </a:extLst>
          </p:cNvPr>
          <p:cNvSpPr>
            <a:spLocks noGrp="1"/>
          </p:cNvSpPr>
          <p:nvPr>
            <p:ph type="sldNum" sz="quarter" idx="10"/>
          </p:nvPr>
        </p:nvSpPr>
        <p:spPr/>
        <p:txBody>
          <a:bodyPr/>
          <a:lstStyle/>
          <a:p>
            <a:pPr defTabSz="1142817">
              <a:defRPr/>
            </a:pPr>
            <a:fld id="{58B792A5-9BAE-6942-BFE1-9FCDB51EA51E}" type="slidenum">
              <a:rPr lang="en-US" sz="750">
                <a:solidFill>
                  <a:srgbClr val="000000"/>
                </a:solidFill>
                <a:latin typeface="FuturaNext-Medium" panose="020B0602020204020303" pitchFamily="34" charset="77"/>
              </a:rPr>
              <a:pPr defTabSz="1142817">
                <a:defRPr/>
              </a:pPr>
              <a:t>14</a:t>
            </a:fld>
            <a:endParaRPr lang="en-US" sz="750" dirty="0">
              <a:solidFill>
                <a:srgbClr val="000000"/>
              </a:solidFill>
              <a:latin typeface="FuturaNext-Medium" panose="020B0602020204020303" pitchFamily="34" charset="77"/>
            </a:endParaRPr>
          </a:p>
        </p:txBody>
      </p:sp>
      <p:sp>
        <p:nvSpPr>
          <p:cNvPr id="12" name="Text Placeholder 5">
            <a:extLst>
              <a:ext uri="{FF2B5EF4-FFF2-40B4-BE49-F238E27FC236}">
                <a16:creationId xmlns:a16="http://schemas.microsoft.com/office/drawing/2014/main" id="{3E7CAAA1-DDA5-429A-82C0-D500E92020F7}"/>
              </a:ext>
            </a:extLst>
          </p:cNvPr>
          <p:cNvSpPr txBox="1">
            <a:spLocks/>
          </p:cNvSpPr>
          <p:nvPr/>
        </p:nvSpPr>
        <p:spPr>
          <a:xfrm>
            <a:off x="721066" y="413606"/>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pic>
        <p:nvPicPr>
          <p:cNvPr id="2050" name="Picture 2" descr="microcopy-UX-example-mailchimp">
            <a:extLst>
              <a:ext uri="{FF2B5EF4-FFF2-40B4-BE49-F238E27FC236}">
                <a16:creationId xmlns:a16="http://schemas.microsoft.com/office/drawing/2014/main" id="{9EB2882F-9AC5-4188-A1A8-7CA004F7B2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867" t="4780" r="23800" b="8194"/>
          <a:stretch/>
        </p:blipFill>
        <p:spPr bwMode="auto">
          <a:xfrm>
            <a:off x="5039138" y="702531"/>
            <a:ext cx="3657623" cy="65816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D8A20CE6-C350-4A6A-A3BF-12F791F198AB}"/>
              </a:ext>
            </a:extLst>
          </p:cNvPr>
          <p:cNvGrpSpPr/>
          <p:nvPr/>
        </p:nvGrpSpPr>
        <p:grpSpPr>
          <a:xfrm>
            <a:off x="9656841" y="1785777"/>
            <a:ext cx="2061335" cy="2382149"/>
            <a:chOff x="11601144" y="1612523"/>
            <a:chExt cx="2061335" cy="2382149"/>
          </a:xfrm>
        </p:grpSpPr>
        <p:pic>
          <p:nvPicPr>
            <p:cNvPr id="5" name="Graphic 4" descr="Checkmark with solid fill">
              <a:extLst>
                <a:ext uri="{FF2B5EF4-FFF2-40B4-BE49-F238E27FC236}">
                  <a16:creationId xmlns:a16="http://schemas.microsoft.com/office/drawing/2014/main" id="{D1779B3B-6EED-45FA-A0BB-DD076242D28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01144" y="3383035"/>
              <a:ext cx="237642" cy="237642"/>
            </a:xfrm>
            <a:prstGeom prst="rect">
              <a:avLst/>
            </a:prstGeom>
          </p:spPr>
        </p:pic>
        <p:pic>
          <p:nvPicPr>
            <p:cNvPr id="6" name="Graphic 5" descr="Checkmark with solid fill">
              <a:extLst>
                <a:ext uri="{FF2B5EF4-FFF2-40B4-BE49-F238E27FC236}">
                  <a16:creationId xmlns:a16="http://schemas.microsoft.com/office/drawing/2014/main" id="{0F7EB538-1B71-4B9B-BD4E-0AB5AA1F85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21888" y="3667837"/>
              <a:ext cx="237642" cy="237642"/>
            </a:xfrm>
            <a:prstGeom prst="rect">
              <a:avLst/>
            </a:prstGeom>
          </p:spPr>
        </p:pic>
        <p:grpSp>
          <p:nvGrpSpPr>
            <p:cNvPr id="7" name="Group 6">
              <a:extLst>
                <a:ext uri="{FF2B5EF4-FFF2-40B4-BE49-F238E27FC236}">
                  <a16:creationId xmlns:a16="http://schemas.microsoft.com/office/drawing/2014/main" id="{4BC0BEAE-EB09-41C9-ACF3-0E8B3E09202E}"/>
                </a:ext>
              </a:extLst>
            </p:cNvPr>
            <p:cNvGrpSpPr/>
            <p:nvPr/>
          </p:nvGrpSpPr>
          <p:grpSpPr>
            <a:xfrm>
              <a:off x="11601144" y="1612523"/>
              <a:ext cx="2061335" cy="2382149"/>
              <a:chOff x="951372" y="2613550"/>
              <a:chExt cx="2061335" cy="2382149"/>
            </a:xfrm>
          </p:grpSpPr>
          <p:sp>
            <p:nvSpPr>
              <p:cNvPr id="8" name="TextBox 7">
                <a:extLst>
                  <a:ext uri="{FF2B5EF4-FFF2-40B4-BE49-F238E27FC236}">
                    <a16:creationId xmlns:a16="http://schemas.microsoft.com/office/drawing/2014/main" id="{152F80D1-F41F-47C2-A544-2C1D6E277AF1}"/>
                  </a:ext>
                </a:extLst>
              </p:cNvPr>
              <p:cNvSpPr txBox="1"/>
              <p:nvPr/>
            </p:nvSpPr>
            <p:spPr>
              <a:xfrm>
                <a:off x="1209758" y="2613550"/>
                <a:ext cx="1802949" cy="2382149"/>
              </a:xfrm>
              <a:prstGeom prst="rect">
                <a:avLst/>
              </a:prstGeom>
            </p:spPr>
            <p:txBody>
              <a:bodyPr vert="horz" wrap="square" lIns="91440" tIns="45720" rIns="91440" bIns="45720" rtlCol="0" anchor="ctr">
                <a:normAutofit/>
              </a:bodyPr>
              <a:lstStyle/>
              <a:p>
                <a:pPr algn="l"/>
                <a:r>
                  <a:rPr lang="en-US" sz="1600" b="1" i="0" dirty="0">
                    <a:latin typeface="Futura Next Book" panose="020B0502020204020303" pitchFamily="34" charset="77"/>
                  </a:rPr>
                  <a:t>Tone</a:t>
                </a:r>
              </a:p>
              <a:p>
                <a:pPr algn="l"/>
                <a:r>
                  <a:rPr lang="en-US" sz="1600" b="0" i="0" dirty="0">
                    <a:latin typeface="Futura Next Book" panose="020B0502020204020303" pitchFamily="34" charset="77"/>
                  </a:rPr>
                  <a:t>Friendly</a:t>
                </a:r>
              </a:p>
              <a:p>
                <a:pPr algn="l"/>
                <a:r>
                  <a:rPr lang="en-US" sz="1600" dirty="0">
                    <a:latin typeface="Futura Next Book" panose="020B0502020204020303" pitchFamily="34" charset="77"/>
                  </a:rPr>
                  <a:t>P</a:t>
                </a:r>
                <a:r>
                  <a:rPr lang="en-US" sz="1600" b="0" i="0" dirty="0">
                    <a:latin typeface="Futura Next Book" panose="020B0502020204020303" pitchFamily="34" charset="77"/>
                  </a:rPr>
                  <a:t>ersuasive </a:t>
                </a:r>
              </a:p>
              <a:p>
                <a:pPr algn="l"/>
                <a:r>
                  <a:rPr lang="en-US" sz="1600" dirty="0">
                    <a:latin typeface="Futura Next Book" panose="020B0502020204020303" pitchFamily="34" charset="77"/>
                  </a:rPr>
                  <a:t>Witty</a:t>
                </a:r>
              </a:p>
              <a:p>
                <a:pPr algn="l"/>
                <a:r>
                  <a:rPr lang="en-US" sz="1600" dirty="0">
                    <a:latin typeface="Futura Next Book" panose="020B0502020204020303" pitchFamily="34" charset="77"/>
                  </a:rPr>
                  <a:t>Encouraging </a:t>
                </a:r>
              </a:p>
              <a:p>
                <a:pPr algn="l"/>
                <a:endParaRPr lang="en-US" sz="1600" dirty="0">
                  <a:latin typeface="Futura Next Book" panose="020B0502020204020303" pitchFamily="34" charset="77"/>
                </a:endParaRPr>
              </a:p>
              <a:p>
                <a:pPr algn="l"/>
                <a:r>
                  <a:rPr lang="en-US" sz="1600" b="0" i="0" dirty="0">
                    <a:latin typeface="Futura Next Book" panose="020B0502020204020303" pitchFamily="34" charset="77"/>
                  </a:rPr>
                  <a:t>Useful</a:t>
                </a:r>
              </a:p>
              <a:p>
                <a:pPr algn="l"/>
                <a:r>
                  <a:rPr lang="en-US" sz="1600" dirty="0">
                    <a:latin typeface="Futura Next Book" panose="020B0502020204020303" pitchFamily="34" charset="77"/>
                  </a:rPr>
                  <a:t>Concise</a:t>
                </a:r>
              </a:p>
              <a:p>
                <a:pPr algn="l"/>
                <a:r>
                  <a:rPr lang="en-US" sz="1600" b="0" i="0" dirty="0">
                    <a:latin typeface="Futura Next Book" panose="020B0502020204020303" pitchFamily="34" charset="77"/>
                  </a:rPr>
                  <a:t>Clear </a:t>
                </a:r>
              </a:p>
            </p:txBody>
          </p:sp>
          <p:pic>
            <p:nvPicPr>
              <p:cNvPr id="9" name="Graphic 8" descr="Checkmark with solid fill">
                <a:extLst>
                  <a:ext uri="{FF2B5EF4-FFF2-40B4-BE49-F238E27FC236}">
                    <a16:creationId xmlns:a16="http://schemas.microsoft.com/office/drawing/2014/main" id="{0CED6C44-4465-4CF6-908B-8B2838BCC1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1372" y="4099260"/>
                <a:ext cx="237642" cy="237642"/>
              </a:xfrm>
              <a:prstGeom prst="rect">
                <a:avLst/>
              </a:prstGeom>
            </p:spPr>
          </p:pic>
        </p:grpSp>
      </p:grpSp>
    </p:spTree>
    <p:extLst>
      <p:ext uri="{BB962C8B-B14F-4D97-AF65-F5344CB8AC3E}">
        <p14:creationId xmlns:p14="http://schemas.microsoft.com/office/powerpoint/2010/main" val="1365820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AD8690-988C-B940-B995-F21120183F16}"/>
              </a:ext>
            </a:extLst>
          </p:cNvPr>
          <p:cNvSpPr>
            <a:spLocks noGrp="1"/>
          </p:cNvSpPr>
          <p:nvPr>
            <p:ph type="sldNum" sz="quarter" idx="10"/>
          </p:nvPr>
        </p:nvSpPr>
        <p:spPr/>
        <p:txBody>
          <a:bodyPr/>
          <a:lstStyle/>
          <a:p>
            <a:pPr defTabSz="1142817">
              <a:defRPr/>
            </a:pPr>
            <a:fld id="{58B792A5-9BAE-6942-BFE1-9FCDB51EA51E}" type="slidenum">
              <a:rPr lang="en-US" sz="750">
                <a:solidFill>
                  <a:srgbClr val="000000"/>
                </a:solidFill>
                <a:latin typeface="FuturaNext-Medium" panose="020B0602020204020303" pitchFamily="34" charset="77"/>
              </a:rPr>
              <a:pPr defTabSz="1142817">
                <a:defRPr/>
              </a:pPr>
              <a:t>15</a:t>
            </a:fld>
            <a:endParaRPr lang="en-US" sz="750" dirty="0">
              <a:solidFill>
                <a:srgbClr val="000000"/>
              </a:solidFill>
              <a:latin typeface="FuturaNext-Medium" panose="020B0602020204020303" pitchFamily="34" charset="77"/>
            </a:endParaRPr>
          </a:p>
        </p:txBody>
      </p:sp>
      <p:sp>
        <p:nvSpPr>
          <p:cNvPr id="12" name="Text Placeholder 5">
            <a:extLst>
              <a:ext uri="{FF2B5EF4-FFF2-40B4-BE49-F238E27FC236}">
                <a16:creationId xmlns:a16="http://schemas.microsoft.com/office/drawing/2014/main" id="{3E7CAAA1-DDA5-429A-82C0-D500E92020F7}"/>
              </a:ext>
            </a:extLst>
          </p:cNvPr>
          <p:cNvSpPr txBox="1">
            <a:spLocks/>
          </p:cNvSpPr>
          <p:nvPr/>
        </p:nvSpPr>
        <p:spPr>
          <a:xfrm>
            <a:off x="721066" y="413606"/>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pic>
        <p:nvPicPr>
          <p:cNvPr id="2052" name="Picture 4" descr="Good UX copywriter">
            <a:extLst>
              <a:ext uri="{FF2B5EF4-FFF2-40B4-BE49-F238E27FC236}">
                <a16:creationId xmlns:a16="http://schemas.microsoft.com/office/drawing/2014/main" id="{9E3AAAC7-ABDD-4D89-99C3-9C79A9E91F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77"/>
          <a:stretch/>
        </p:blipFill>
        <p:spPr bwMode="auto">
          <a:xfrm>
            <a:off x="876512" y="1328689"/>
            <a:ext cx="10574223" cy="51106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3EA3A16-8023-4524-BDE2-95C59D50B510}"/>
              </a:ext>
            </a:extLst>
          </p:cNvPr>
          <p:cNvSpPr txBox="1"/>
          <p:nvPr/>
        </p:nvSpPr>
        <p:spPr>
          <a:xfrm>
            <a:off x="12367079" y="2007583"/>
            <a:ext cx="1802949" cy="2382149"/>
          </a:xfrm>
          <a:prstGeom prst="rect">
            <a:avLst/>
          </a:prstGeom>
        </p:spPr>
        <p:txBody>
          <a:bodyPr vert="horz" wrap="square" lIns="91440" tIns="45720" rIns="91440" bIns="45720" rtlCol="0" anchor="ctr">
            <a:normAutofit/>
          </a:bodyPr>
          <a:lstStyle/>
          <a:p>
            <a:pPr algn="l"/>
            <a:r>
              <a:rPr lang="en-US" sz="1600" b="1" i="0" dirty="0">
                <a:latin typeface="Futura Next Book" panose="020B0502020204020303" pitchFamily="34" charset="77"/>
              </a:rPr>
              <a:t>Tone</a:t>
            </a:r>
          </a:p>
          <a:p>
            <a:pPr algn="l"/>
            <a:r>
              <a:rPr lang="en-US" sz="1600" b="0" i="0" dirty="0">
                <a:latin typeface="Futura Next Book" panose="020B0502020204020303" pitchFamily="34" charset="77"/>
              </a:rPr>
              <a:t>Casual</a:t>
            </a:r>
          </a:p>
          <a:p>
            <a:pPr algn="l"/>
            <a:r>
              <a:rPr lang="en-US" sz="1600" dirty="0">
                <a:latin typeface="Futura Next Book" panose="020B0502020204020303" pitchFamily="34" charset="77"/>
              </a:rPr>
              <a:t>Cheerful </a:t>
            </a:r>
            <a:endParaRPr lang="en-US" sz="1600" b="0" i="0" dirty="0">
              <a:latin typeface="Futura Next Book" panose="020B0502020204020303" pitchFamily="34" charset="77"/>
            </a:endParaRPr>
          </a:p>
          <a:p>
            <a:pPr algn="l"/>
            <a:r>
              <a:rPr lang="en-US" sz="1600" b="0" i="0" dirty="0">
                <a:latin typeface="Futura Next Book" panose="020B0502020204020303" pitchFamily="34" charset="77"/>
              </a:rPr>
              <a:t>Helpful </a:t>
            </a:r>
          </a:p>
          <a:p>
            <a:pPr algn="l"/>
            <a:r>
              <a:rPr lang="en-US" sz="1600" dirty="0">
                <a:latin typeface="Futura Next Book" panose="020B0502020204020303" pitchFamily="34" charset="77"/>
              </a:rPr>
              <a:t> </a:t>
            </a:r>
          </a:p>
          <a:p>
            <a:pPr algn="l"/>
            <a:endParaRPr lang="en-US" sz="1600" dirty="0">
              <a:latin typeface="Futura Next Book" panose="020B0502020204020303" pitchFamily="34" charset="77"/>
            </a:endParaRPr>
          </a:p>
          <a:p>
            <a:pPr algn="l"/>
            <a:r>
              <a:rPr lang="en-US" sz="1600" b="0" i="0" dirty="0">
                <a:latin typeface="Futura Next Book" panose="020B0502020204020303" pitchFamily="34" charset="77"/>
              </a:rPr>
              <a:t>Useful</a:t>
            </a:r>
          </a:p>
          <a:p>
            <a:pPr algn="l"/>
            <a:r>
              <a:rPr lang="en-US" sz="1600" dirty="0">
                <a:latin typeface="Futura Next Book" panose="020B0502020204020303" pitchFamily="34" charset="77"/>
              </a:rPr>
              <a:t>Concise</a:t>
            </a:r>
          </a:p>
          <a:p>
            <a:pPr algn="l"/>
            <a:r>
              <a:rPr lang="en-US" sz="1600" b="0" i="0" dirty="0">
                <a:latin typeface="Futura Next Book" panose="020B0502020204020303" pitchFamily="34" charset="77"/>
              </a:rPr>
              <a:t>Clear </a:t>
            </a:r>
          </a:p>
        </p:txBody>
      </p:sp>
      <p:pic>
        <p:nvPicPr>
          <p:cNvPr id="10" name="Graphic 9" descr="Checkmark with solid fill">
            <a:extLst>
              <a:ext uri="{FF2B5EF4-FFF2-40B4-BE49-F238E27FC236}">
                <a16:creationId xmlns:a16="http://schemas.microsoft.com/office/drawing/2014/main" id="{16045553-026B-418B-A833-C55BA27F3D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29437" y="3551043"/>
            <a:ext cx="237642" cy="237642"/>
          </a:xfrm>
          <a:prstGeom prst="rect">
            <a:avLst/>
          </a:prstGeom>
        </p:spPr>
      </p:pic>
      <p:sp>
        <p:nvSpPr>
          <p:cNvPr id="11" name="Multiplication Sign 10">
            <a:extLst>
              <a:ext uri="{FF2B5EF4-FFF2-40B4-BE49-F238E27FC236}">
                <a16:creationId xmlns:a16="http://schemas.microsoft.com/office/drawing/2014/main" id="{4B38E6D9-2203-4B7C-BDFD-2C48E8C5B30D}"/>
              </a:ext>
            </a:extLst>
          </p:cNvPr>
          <p:cNvSpPr/>
          <p:nvPr/>
        </p:nvSpPr>
        <p:spPr>
          <a:xfrm>
            <a:off x="12108691" y="3744838"/>
            <a:ext cx="279132" cy="2887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Multiplication Sign 12">
            <a:extLst>
              <a:ext uri="{FF2B5EF4-FFF2-40B4-BE49-F238E27FC236}">
                <a16:creationId xmlns:a16="http://schemas.microsoft.com/office/drawing/2014/main" id="{B789D3DD-6738-4D76-A76A-66898B1DCBB5}"/>
              </a:ext>
            </a:extLst>
          </p:cNvPr>
          <p:cNvSpPr/>
          <p:nvPr/>
        </p:nvSpPr>
        <p:spPr>
          <a:xfrm>
            <a:off x="12108691" y="4033596"/>
            <a:ext cx="279132" cy="2887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4585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AD8690-988C-B940-B995-F21120183F16}"/>
              </a:ext>
            </a:extLst>
          </p:cNvPr>
          <p:cNvSpPr>
            <a:spLocks noGrp="1"/>
          </p:cNvSpPr>
          <p:nvPr>
            <p:ph type="sldNum" sz="quarter" idx="10"/>
          </p:nvPr>
        </p:nvSpPr>
        <p:spPr/>
        <p:txBody>
          <a:bodyPr/>
          <a:lstStyle/>
          <a:p>
            <a:pPr defTabSz="1142817">
              <a:defRPr/>
            </a:pPr>
            <a:fld id="{58B792A5-9BAE-6942-BFE1-9FCDB51EA51E}" type="slidenum">
              <a:rPr lang="en-US" sz="750">
                <a:solidFill>
                  <a:srgbClr val="000000"/>
                </a:solidFill>
                <a:latin typeface="FuturaNext-Medium" panose="020B0602020204020303" pitchFamily="34" charset="77"/>
              </a:rPr>
              <a:pPr defTabSz="1142817">
                <a:defRPr/>
              </a:pPr>
              <a:t>16</a:t>
            </a:fld>
            <a:endParaRPr lang="en-US" sz="750" dirty="0">
              <a:solidFill>
                <a:srgbClr val="000000"/>
              </a:solidFill>
              <a:latin typeface="FuturaNext-Medium" panose="020B0602020204020303" pitchFamily="34" charset="77"/>
            </a:endParaRPr>
          </a:p>
        </p:txBody>
      </p:sp>
      <p:sp>
        <p:nvSpPr>
          <p:cNvPr id="12" name="Text Placeholder 5">
            <a:extLst>
              <a:ext uri="{FF2B5EF4-FFF2-40B4-BE49-F238E27FC236}">
                <a16:creationId xmlns:a16="http://schemas.microsoft.com/office/drawing/2014/main" id="{3E7CAAA1-DDA5-429A-82C0-D500E92020F7}"/>
              </a:ext>
            </a:extLst>
          </p:cNvPr>
          <p:cNvSpPr txBox="1">
            <a:spLocks/>
          </p:cNvSpPr>
          <p:nvPr/>
        </p:nvSpPr>
        <p:spPr>
          <a:xfrm>
            <a:off x="721066" y="413606"/>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grpSp>
        <p:nvGrpSpPr>
          <p:cNvPr id="5" name="Group 4">
            <a:extLst>
              <a:ext uri="{FF2B5EF4-FFF2-40B4-BE49-F238E27FC236}">
                <a16:creationId xmlns:a16="http://schemas.microsoft.com/office/drawing/2014/main" id="{57DA9D74-BEC5-4775-99B8-ABE58C3EC35A}"/>
              </a:ext>
            </a:extLst>
          </p:cNvPr>
          <p:cNvGrpSpPr/>
          <p:nvPr/>
        </p:nvGrpSpPr>
        <p:grpSpPr>
          <a:xfrm>
            <a:off x="11779717" y="2516323"/>
            <a:ext cx="2090963" cy="2382149"/>
            <a:chOff x="960997" y="2623176"/>
            <a:chExt cx="2090963" cy="2382149"/>
          </a:xfrm>
        </p:grpSpPr>
        <p:sp>
          <p:nvSpPr>
            <p:cNvPr id="6" name="TextBox 5">
              <a:extLst>
                <a:ext uri="{FF2B5EF4-FFF2-40B4-BE49-F238E27FC236}">
                  <a16:creationId xmlns:a16="http://schemas.microsoft.com/office/drawing/2014/main" id="{CD1221F3-62B7-499A-9FEE-753176924870}"/>
                </a:ext>
              </a:extLst>
            </p:cNvPr>
            <p:cNvSpPr txBox="1"/>
            <p:nvPr/>
          </p:nvSpPr>
          <p:spPr>
            <a:xfrm>
              <a:off x="1249011" y="2623176"/>
              <a:ext cx="1802949" cy="2382149"/>
            </a:xfrm>
            <a:prstGeom prst="rect">
              <a:avLst/>
            </a:prstGeom>
          </p:spPr>
          <p:txBody>
            <a:bodyPr vert="horz" wrap="square" lIns="91440" tIns="45720" rIns="91440" bIns="45720" rtlCol="0" anchor="ctr">
              <a:normAutofit/>
            </a:bodyPr>
            <a:lstStyle/>
            <a:p>
              <a:pPr algn="l"/>
              <a:r>
                <a:rPr lang="en-US" sz="1600" b="1" i="0" dirty="0">
                  <a:latin typeface="Futura Next Book" panose="020B0502020204020303" pitchFamily="34" charset="77"/>
                </a:rPr>
                <a:t>Tone</a:t>
              </a:r>
            </a:p>
            <a:p>
              <a:pPr algn="l"/>
              <a:r>
                <a:rPr lang="en-US" sz="1600" b="0" i="0" dirty="0">
                  <a:latin typeface="Futura Next Book" panose="020B0502020204020303" pitchFamily="34" charset="77"/>
                </a:rPr>
                <a:t>Persuasive</a:t>
              </a:r>
            </a:p>
            <a:p>
              <a:pPr algn="l"/>
              <a:r>
                <a:rPr lang="en-US" sz="1600" b="0" i="0" dirty="0">
                  <a:latin typeface="Futura Next Book" panose="020B0502020204020303" pitchFamily="34" charset="77"/>
                </a:rPr>
                <a:t>Conv</a:t>
              </a:r>
              <a:r>
                <a:rPr lang="en-US" sz="1600" dirty="0">
                  <a:latin typeface="Futura Next Book" panose="020B0502020204020303" pitchFamily="34" charset="77"/>
                </a:rPr>
                <a:t>ersational </a:t>
              </a:r>
              <a:endParaRPr lang="en-US" sz="1600" b="0" i="0" dirty="0">
                <a:latin typeface="Futura Next Book" panose="020B0502020204020303" pitchFamily="34" charset="77"/>
              </a:endParaRPr>
            </a:p>
            <a:p>
              <a:pPr algn="l"/>
              <a:r>
                <a:rPr lang="en-US" sz="1600" b="0" i="0" dirty="0">
                  <a:latin typeface="Futura Next Book" panose="020B0502020204020303" pitchFamily="34" charset="77"/>
                </a:rPr>
                <a:t> </a:t>
              </a:r>
            </a:p>
            <a:p>
              <a:pPr algn="l"/>
              <a:r>
                <a:rPr lang="en-US" sz="1600" dirty="0">
                  <a:latin typeface="Futura Next Book" panose="020B0502020204020303" pitchFamily="34" charset="77"/>
                </a:rPr>
                <a:t> </a:t>
              </a:r>
            </a:p>
            <a:p>
              <a:pPr algn="l"/>
              <a:endParaRPr lang="en-US" sz="1600" dirty="0">
                <a:latin typeface="Futura Next Book" panose="020B0502020204020303" pitchFamily="34" charset="77"/>
              </a:endParaRPr>
            </a:p>
            <a:p>
              <a:pPr algn="l"/>
              <a:r>
                <a:rPr lang="en-US" sz="1600" b="0" i="0" dirty="0">
                  <a:latin typeface="Futura Next Book" panose="020B0502020204020303" pitchFamily="34" charset="77"/>
                </a:rPr>
                <a:t>Useful</a:t>
              </a:r>
            </a:p>
            <a:p>
              <a:pPr algn="l"/>
              <a:r>
                <a:rPr lang="en-US" sz="1600" dirty="0">
                  <a:latin typeface="Futura Next Book" panose="020B0502020204020303" pitchFamily="34" charset="77"/>
                </a:rPr>
                <a:t>Concise</a:t>
              </a:r>
            </a:p>
            <a:p>
              <a:pPr algn="l"/>
              <a:r>
                <a:rPr lang="en-US" sz="1600" b="0" i="0" dirty="0">
                  <a:latin typeface="Futura Next Book" panose="020B0502020204020303" pitchFamily="34" charset="77"/>
                </a:rPr>
                <a:t>Clear </a:t>
              </a:r>
            </a:p>
          </p:txBody>
        </p:sp>
        <p:pic>
          <p:nvPicPr>
            <p:cNvPr id="7" name="Graphic 6" descr="Checkmark with solid fill">
              <a:extLst>
                <a:ext uri="{FF2B5EF4-FFF2-40B4-BE49-F238E27FC236}">
                  <a16:creationId xmlns:a16="http://schemas.microsoft.com/office/drawing/2014/main" id="{8E38C566-5557-430F-B845-599AC1A869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0997" y="4388020"/>
              <a:ext cx="237642" cy="237642"/>
            </a:xfrm>
            <a:prstGeom prst="rect">
              <a:avLst/>
            </a:prstGeom>
          </p:spPr>
        </p:pic>
      </p:grpSp>
      <p:pic>
        <p:nvPicPr>
          <p:cNvPr id="1026" name="Picture 2">
            <a:extLst>
              <a:ext uri="{FF2B5EF4-FFF2-40B4-BE49-F238E27FC236}">
                <a16:creationId xmlns:a16="http://schemas.microsoft.com/office/drawing/2014/main" id="{7B0F172A-E118-47AF-A5E1-919F5B4EDC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000" y="1699568"/>
            <a:ext cx="10586570" cy="5053433"/>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Checkmark with solid fill">
            <a:extLst>
              <a:ext uri="{FF2B5EF4-FFF2-40B4-BE49-F238E27FC236}">
                <a16:creationId xmlns:a16="http://schemas.microsoft.com/office/drawing/2014/main" id="{C303AFB7-0483-4C9D-BF38-4F4444C844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87729" y="4052427"/>
            <a:ext cx="237642" cy="237642"/>
          </a:xfrm>
          <a:prstGeom prst="rect">
            <a:avLst/>
          </a:prstGeom>
        </p:spPr>
      </p:pic>
      <p:pic>
        <p:nvPicPr>
          <p:cNvPr id="13" name="Graphic 12" descr="Checkmark with solid fill">
            <a:extLst>
              <a:ext uri="{FF2B5EF4-FFF2-40B4-BE49-F238E27FC236}">
                <a16:creationId xmlns:a16="http://schemas.microsoft.com/office/drawing/2014/main" id="{29FA6EFC-8BB7-4ED8-B8E3-6737C13F46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04400" y="4660830"/>
            <a:ext cx="237642" cy="237642"/>
          </a:xfrm>
          <a:prstGeom prst="rect">
            <a:avLst/>
          </a:prstGeom>
        </p:spPr>
      </p:pic>
    </p:spTree>
    <p:extLst>
      <p:ext uri="{BB962C8B-B14F-4D97-AF65-F5344CB8AC3E}">
        <p14:creationId xmlns:p14="http://schemas.microsoft.com/office/powerpoint/2010/main" val="404962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AD8690-988C-B940-B995-F21120183F16}"/>
              </a:ext>
            </a:extLst>
          </p:cNvPr>
          <p:cNvSpPr>
            <a:spLocks noGrp="1"/>
          </p:cNvSpPr>
          <p:nvPr>
            <p:ph type="sldNum" sz="quarter" idx="10"/>
          </p:nvPr>
        </p:nvSpPr>
        <p:spPr/>
        <p:txBody>
          <a:bodyPr/>
          <a:lstStyle/>
          <a:p>
            <a:pPr defTabSz="1142817">
              <a:defRPr/>
            </a:pPr>
            <a:fld id="{58B792A5-9BAE-6942-BFE1-9FCDB51EA51E}" type="slidenum">
              <a:rPr lang="en-US" sz="750">
                <a:solidFill>
                  <a:srgbClr val="000000"/>
                </a:solidFill>
                <a:latin typeface="FuturaNext-Medium" panose="020B0602020204020303" pitchFamily="34" charset="77"/>
              </a:rPr>
              <a:pPr defTabSz="1142817">
                <a:defRPr/>
              </a:pPr>
              <a:t>17</a:t>
            </a:fld>
            <a:endParaRPr lang="en-US" sz="750" dirty="0">
              <a:solidFill>
                <a:srgbClr val="000000"/>
              </a:solidFill>
              <a:latin typeface="FuturaNext-Medium" panose="020B0602020204020303" pitchFamily="34" charset="77"/>
            </a:endParaRPr>
          </a:p>
        </p:txBody>
      </p:sp>
      <p:sp>
        <p:nvSpPr>
          <p:cNvPr id="12" name="Text Placeholder 5">
            <a:extLst>
              <a:ext uri="{FF2B5EF4-FFF2-40B4-BE49-F238E27FC236}">
                <a16:creationId xmlns:a16="http://schemas.microsoft.com/office/drawing/2014/main" id="{3E7CAAA1-DDA5-429A-82C0-D500E92020F7}"/>
              </a:ext>
            </a:extLst>
          </p:cNvPr>
          <p:cNvSpPr txBox="1">
            <a:spLocks/>
          </p:cNvSpPr>
          <p:nvPr/>
        </p:nvSpPr>
        <p:spPr>
          <a:xfrm>
            <a:off x="721066" y="413606"/>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grpSp>
        <p:nvGrpSpPr>
          <p:cNvPr id="5" name="Group 4">
            <a:extLst>
              <a:ext uri="{FF2B5EF4-FFF2-40B4-BE49-F238E27FC236}">
                <a16:creationId xmlns:a16="http://schemas.microsoft.com/office/drawing/2014/main" id="{57DA9D74-BEC5-4775-99B8-ABE58C3EC35A}"/>
              </a:ext>
            </a:extLst>
          </p:cNvPr>
          <p:cNvGrpSpPr/>
          <p:nvPr/>
        </p:nvGrpSpPr>
        <p:grpSpPr>
          <a:xfrm>
            <a:off x="11779214" y="2614517"/>
            <a:ext cx="2090963" cy="2382149"/>
            <a:chOff x="960997" y="2623176"/>
            <a:chExt cx="2090963" cy="2382149"/>
          </a:xfrm>
        </p:grpSpPr>
        <p:sp>
          <p:nvSpPr>
            <p:cNvPr id="6" name="TextBox 5">
              <a:extLst>
                <a:ext uri="{FF2B5EF4-FFF2-40B4-BE49-F238E27FC236}">
                  <a16:creationId xmlns:a16="http://schemas.microsoft.com/office/drawing/2014/main" id="{CD1221F3-62B7-499A-9FEE-753176924870}"/>
                </a:ext>
              </a:extLst>
            </p:cNvPr>
            <p:cNvSpPr txBox="1"/>
            <p:nvPr/>
          </p:nvSpPr>
          <p:spPr>
            <a:xfrm>
              <a:off x="1249011" y="2623176"/>
              <a:ext cx="1802949" cy="2382149"/>
            </a:xfrm>
            <a:prstGeom prst="rect">
              <a:avLst/>
            </a:prstGeom>
          </p:spPr>
          <p:txBody>
            <a:bodyPr vert="horz" wrap="square" lIns="91440" tIns="45720" rIns="91440" bIns="45720" rtlCol="0" anchor="ctr">
              <a:normAutofit lnSpcReduction="10000"/>
            </a:bodyPr>
            <a:lstStyle/>
            <a:p>
              <a:pPr algn="l"/>
              <a:r>
                <a:rPr lang="en-US" sz="1600" b="1" i="0" dirty="0">
                  <a:latin typeface="Futura Next Book" panose="020B0502020204020303" pitchFamily="34" charset="77"/>
                </a:rPr>
                <a:t>Tone</a:t>
              </a:r>
            </a:p>
            <a:p>
              <a:pPr algn="l"/>
              <a:r>
                <a:rPr lang="en-US" sz="1600" b="0" i="0" dirty="0">
                  <a:latin typeface="Futura Next Book" panose="020B0502020204020303" pitchFamily="34" charset="77"/>
                </a:rPr>
                <a:t>Friendly</a:t>
              </a:r>
            </a:p>
            <a:p>
              <a:pPr algn="l"/>
              <a:r>
                <a:rPr lang="en-US" sz="1600" b="0" i="0" dirty="0">
                  <a:latin typeface="Futura Next Book" panose="020B0502020204020303" pitchFamily="34" charset="77"/>
                </a:rPr>
                <a:t>Helpful </a:t>
              </a:r>
            </a:p>
            <a:p>
              <a:pPr algn="l"/>
              <a:r>
                <a:rPr lang="en-US" sz="1600" b="0" i="0" dirty="0">
                  <a:latin typeface="Futura Next Book" panose="020B0502020204020303" pitchFamily="34" charset="77"/>
                </a:rPr>
                <a:t>Conv</a:t>
              </a:r>
              <a:r>
                <a:rPr lang="en-US" sz="1600" dirty="0">
                  <a:latin typeface="Futura Next Book" panose="020B0502020204020303" pitchFamily="34" charset="77"/>
                </a:rPr>
                <a:t>ersational </a:t>
              </a:r>
              <a:endParaRPr lang="en-US" sz="1600" b="0" i="0" dirty="0">
                <a:latin typeface="Futura Next Book" panose="020B0502020204020303" pitchFamily="34" charset="77"/>
              </a:endParaRPr>
            </a:p>
            <a:p>
              <a:pPr algn="l"/>
              <a:r>
                <a:rPr lang="en-US" sz="1600" b="0" i="0" dirty="0">
                  <a:latin typeface="Futura Next Book" panose="020B0502020204020303" pitchFamily="34" charset="77"/>
                </a:rPr>
                <a:t> </a:t>
              </a:r>
            </a:p>
            <a:p>
              <a:pPr algn="l"/>
              <a:r>
                <a:rPr lang="en-US" sz="1600" dirty="0">
                  <a:latin typeface="Futura Next Book" panose="020B0502020204020303" pitchFamily="34" charset="77"/>
                </a:rPr>
                <a:t> </a:t>
              </a:r>
            </a:p>
            <a:p>
              <a:pPr algn="l"/>
              <a:endParaRPr lang="en-US" sz="1600" dirty="0">
                <a:latin typeface="Futura Next Book" panose="020B0502020204020303" pitchFamily="34" charset="77"/>
              </a:endParaRPr>
            </a:p>
            <a:p>
              <a:pPr algn="l"/>
              <a:r>
                <a:rPr lang="en-US" sz="1600" b="0" i="0" dirty="0">
                  <a:latin typeface="Futura Next Book" panose="020B0502020204020303" pitchFamily="34" charset="77"/>
                </a:rPr>
                <a:t>Useful</a:t>
              </a:r>
            </a:p>
            <a:p>
              <a:pPr algn="l"/>
              <a:r>
                <a:rPr lang="en-US" sz="1600" dirty="0">
                  <a:latin typeface="Futura Next Book" panose="020B0502020204020303" pitchFamily="34" charset="77"/>
                </a:rPr>
                <a:t>Concise</a:t>
              </a:r>
            </a:p>
            <a:p>
              <a:pPr algn="l"/>
              <a:r>
                <a:rPr lang="en-US" sz="1600" b="0" i="0" dirty="0">
                  <a:latin typeface="Futura Next Book" panose="020B0502020204020303" pitchFamily="34" charset="77"/>
                </a:rPr>
                <a:t>Clear </a:t>
              </a:r>
            </a:p>
          </p:txBody>
        </p:sp>
        <p:pic>
          <p:nvPicPr>
            <p:cNvPr id="7" name="Graphic 6" descr="Checkmark with solid fill">
              <a:extLst>
                <a:ext uri="{FF2B5EF4-FFF2-40B4-BE49-F238E27FC236}">
                  <a16:creationId xmlns:a16="http://schemas.microsoft.com/office/drawing/2014/main" id="{8E38C566-5557-430F-B845-599AC1A869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0997" y="4388020"/>
              <a:ext cx="237642" cy="237642"/>
            </a:xfrm>
            <a:prstGeom prst="rect">
              <a:avLst/>
            </a:prstGeom>
          </p:spPr>
        </p:pic>
      </p:grpSp>
      <p:pic>
        <p:nvPicPr>
          <p:cNvPr id="11" name="Graphic 10" descr="Checkmark with solid fill">
            <a:extLst>
              <a:ext uri="{FF2B5EF4-FFF2-40B4-BE49-F238E27FC236}">
                <a16:creationId xmlns:a16="http://schemas.microsoft.com/office/drawing/2014/main" id="{C303AFB7-0483-4C9D-BF38-4F4444C844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79214" y="4125190"/>
            <a:ext cx="237642" cy="237642"/>
          </a:xfrm>
          <a:prstGeom prst="rect">
            <a:avLst/>
          </a:prstGeom>
        </p:spPr>
      </p:pic>
      <p:pic>
        <p:nvPicPr>
          <p:cNvPr id="13" name="Graphic 12" descr="Checkmark with solid fill">
            <a:extLst>
              <a:ext uri="{FF2B5EF4-FFF2-40B4-BE49-F238E27FC236}">
                <a16:creationId xmlns:a16="http://schemas.microsoft.com/office/drawing/2014/main" id="{29FA6EFC-8BB7-4ED8-B8E3-6737C13F46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04400" y="4660830"/>
            <a:ext cx="237642" cy="237642"/>
          </a:xfrm>
          <a:prstGeom prst="rect">
            <a:avLst/>
          </a:prstGeom>
        </p:spPr>
      </p:pic>
      <p:pic>
        <p:nvPicPr>
          <p:cNvPr id="3076" name="Picture 4" descr="Banking app design patterns and examples - BOA uses a virtual assistant called Erica">
            <a:extLst>
              <a:ext uri="{FF2B5EF4-FFF2-40B4-BE49-F238E27FC236}">
                <a16:creationId xmlns:a16="http://schemas.microsoft.com/office/drawing/2014/main" id="{28161D99-FA08-45EF-B3C6-9FA8E4FB2F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8236" y="1157166"/>
            <a:ext cx="7919010" cy="633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309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AD8690-988C-B940-B995-F21120183F16}"/>
              </a:ext>
            </a:extLst>
          </p:cNvPr>
          <p:cNvSpPr>
            <a:spLocks noGrp="1"/>
          </p:cNvSpPr>
          <p:nvPr>
            <p:ph type="sldNum" sz="quarter" idx="10"/>
          </p:nvPr>
        </p:nvSpPr>
        <p:spPr/>
        <p:txBody>
          <a:bodyPr/>
          <a:lstStyle/>
          <a:p>
            <a:pPr defTabSz="1142817">
              <a:defRPr/>
            </a:pPr>
            <a:fld id="{58B792A5-9BAE-6942-BFE1-9FCDB51EA51E}" type="slidenum">
              <a:rPr lang="en-US" sz="750">
                <a:solidFill>
                  <a:srgbClr val="000000"/>
                </a:solidFill>
                <a:latin typeface="FuturaNext-Medium" panose="020B0602020204020303" pitchFamily="34" charset="77"/>
              </a:rPr>
              <a:pPr defTabSz="1142817">
                <a:defRPr/>
              </a:pPr>
              <a:t>18</a:t>
            </a:fld>
            <a:endParaRPr lang="en-US" sz="750" dirty="0">
              <a:solidFill>
                <a:srgbClr val="000000"/>
              </a:solidFill>
              <a:latin typeface="FuturaNext-Medium" panose="020B0602020204020303" pitchFamily="34" charset="77"/>
            </a:endParaRPr>
          </a:p>
        </p:txBody>
      </p:sp>
      <p:sp>
        <p:nvSpPr>
          <p:cNvPr id="12" name="Text Placeholder 5">
            <a:extLst>
              <a:ext uri="{FF2B5EF4-FFF2-40B4-BE49-F238E27FC236}">
                <a16:creationId xmlns:a16="http://schemas.microsoft.com/office/drawing/2014/main" id="{3E7CAAA1-DDA5-429A-82C0-D500E92020F7}"/>
              </a:ext>
            </a:extLst>
          </p:cNvPr>
          <p:cNvSpPr txBox="1">
            <a:spLocks/>
          </p:cNvSpPr>
          <p:nvPr/>
        </p:nvSpPr>
        <p:spPr>
          <a:xfrm>
            <a:off x="721066" y="413606"/>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pic>
        <p:nvPicPr>
          <p:cNvPr id="4098" name="Picture 2" descr="Screenshot of YouTuble's confusing popup that tries to make people sign up for the premium version">
            <a:extLst>
              <a:ext uri="{FF2B5EF4-FFF2-40B4-BE49-F238E27FC236}">
                <a16:creationId xmlns:a16="http://schemas.microsoft.com/office/drawing/2014/main" id="{39AC6961-F723-44E5-BAE5-60EF1F368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7693" y="702531"/>
            <a:ext cx="4765066" cy="463799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7DA9D74-BEC5-4775-99B8-ABE58C3EC35A}"/>
              </a:ext>
            </a:extLst>
          </p:cNvPr>
          <p:cNvGrpSpPr/>
          <p:nvPr/>
        </p:nvGrpSpPr>
        <p:grpSpPr>
          <a:xfrm>
            <a:off x="10173266" y="2141912"/>
            <a:ext cx="2090963" cy="2382149"/>
            <a:chOff x="960997" y="2623176"/>
            <a:chExt cx="2090963" cy="2382149"/>
          </a:xfrm>
        </p:grpSpPr>
        <p:sp>
          <p:nvSpPr>
            <p:cNvPr id="6" name="TextBox 5">
              <a:extLst>
                <a:ext uri="{FF2B5EF4-FFF2-40B4-BE49-F238E27FC236}">
                  <a16:creationId xmlns:a16="http://schemas.microsoft.com/office/drawing/2014/main" id="{CD1221F3-62B7-499A-9FEE-753176924870}"/>
                </a:ext>
              </a:extLst>
            </p:cNvPr>
            <p:cNvSpPr txBox="1"/>
            <p:nvPr/>
          </p:nvSpPr>
          <p:spPr>
            <a:xfrm>
              <a:off x="1249011" y="2623176"/>
              <a:ext cx="1802949" cy="2382149"/>
            </a:xfrm>
            <a:prstGeom prst="rect">
              <a:avLst/>
            </a:prstGeom>
          </p:spPr>
          <p:txBody>
            <a:bodyPr vert="horz" wrap="square" lIns="91440" tIns="45720" rIns="91440" bIns="45720" rtlCol="0" anchor="ctr">
              <a:normAutofit/>
            </a:bodyPr>
            <a:lstStyle/>
            <a:p>
              <a:pPr algn="l"/>
              <a:r>
                <a:rPr lang="en-US" sz="1600" b="1" i="0" dirty="0">
                  <a:latin typeface="Futura Next Book" panose="020B0502020204020303" pitchFamily="34" charset="77"/>
                </a:rPr>
                <a:t>Tone</a:t>
              </a:r>
            </a:p>
            <a:p>
              <a:pPr algn="l"/>
              <a:r>
                <a:rPr lang="en-US" sz="1600" b="0" i="0" dirty="0">
                  <a:latin typeface="Futura Next Book" panose="020B0502020204020303" pitchFamily="34" charset="77"/>
                </a:rPr>
                <a:t>Persuasive</a:t>
              </a:r>
            </a:p>
            <a:p>
              <a:pPr algn="l"/>
              <a:r>
                <a:rPr lang="en-US" sz="1600" b="0" i="0" dirty="0">
                  <a:latin typeface="Futura Next Book" panose="020B0502020204020303" pitchFamily="34" charset="77"/>
                </a:rPr>
                <a:t>Conv</a:t>
              </a:r>
              <a:r>
                <a:rPr lang="en-US" sz="1600" dirty="0">
                  <a:latin typeface="Futura Next Book" panose="020B0502020204020303" pitchFamily="34" charset="77"/>
                </a:rPr>
                <a:t>ersational </a:t>
              </a:r>
              <a:endParaRPr lang="en-US" sz="1600" b="0" i="0" dirty="0">
                <a:latin typeface="Futura Next Book" panose="020B0502020204020303" pitchFamily="34" charset="77"/>
              </a:endParaRPr>
            </a:p>
            <a:p>
              <a:pPr algn="l"/>
              <a:r>
                <a:rPr lang="en-US" sz="1600" b="0" i="0" dirty="0">
                  <a:latin typeface="Futura Next Book" panose="020B0502020204020303" pitchFamily="34" charset="77"/>
                </a:rPr>
                <a:t> </a:t>
              </a:r>
            </a:p>
            <a:p>
              <a:pPr algn="l"/>
              <a:r>
                <a:rPr lang="en-US" sz="1600" dirty="0">
                  <a:latin typeface="Futura Next Book" panose="020B0502020204020303" pitchFamily="34" charset="77"/>
                </a:rPr>
                <a:t> </a:t>
              </a:r>
            </a:p>
            <a:p>
              <a:pPr algn="l"/>
              <a:endParaRPr lang="en-US" sz="1600" dirty="0">
                <a:latin typeface="Futura Next Book" panose="020B0502020204020303" pitchFamily="34" charset="77"/>
              </a:endParaRPr>
            </a:p>
            <a:p>
              <a:pPr algn="l"/>
              <a:r>
                <a:rPr lang="en-US" sz="1600" b="0" i="0" dirty="0">
                  <a:latin typeface="Futura Next Book" panose="020B0502020204020303" pitchFamily="34" charset="77"/>
                </a:rPr>
                <a:t>Useful</a:t>
              </a:r>
            </a:p>
            <a:p>
              <a:pPr algn="l"/>
              <a:r>
                <a:rPr lang="en-US" sz="1600" dirty="0">
                  <a:latin typeface="Futura Next Book" panose="020B0502020204020303" pitchFamily="34" charset="77"/>
                </a:rPr>
                <a:t>Concise</a:t>
              </a:r>
            </a:p>
            <a:p>
              <a:pPr algn="l"/>
              <a:r>
                <a:rPr lang="en-US" sz="1600" b="0" i="0" dirty="0">
                  <a:latin typeface="Futura Next Book" panose="020B0502020204020303" pitchFamily="34" charset="77"/>
                </a:rPr>
                <a:t>Clear </a:t>
              </a:r>
            </a:p>
          </p:txBody>
        </p:sp>
        <p:pic>
          <p:nvPicPr>
            <p:cNvPr id="7" name="Graphic 6" descr="Checkmark with solid fill">
              <a:extLst>
                <a:ext uri="{FF2B5EF4-FFF2-40B4-BE49-F238E27FC236}">
                  <a16:creationId xmlns:a16="http://schemas.microsoft.com/office/drawing/2014/main" id="{8E38C566-5557-430F-B845-599AC1A869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997" y="4388020"/>
              <a:ext cx="237642" cy="237642"/>
            </a:xfrm>
            <a:prstGeom prst="rect">
              <a:avLst/>
            </a:prstGeom>
          </p:spPr>
        </p:pic>
      </p:grpSp>
      <p:sp>
        <p:nvSpPr>
          <p:cNvPr id="8" name="Multiplication Sign 7">
            <a:extLst>
              <a:ext uri="{FF2B5EF4-FFF2-40B4-BE49-F238E27FC236}">
                <a16:creationId xmlns:a16="http://schemas.microsoft.com/office/drawing/2014/main" id="{BC92723D-7F8E-4D96-BDC2-6E765E78C61F}"/>
              </a:ext>
            </a:extLst>
          </p:cNvPr>
          <p:cNvSpPr/>
          <p:nvPr/>
        </p:nvSpPr>
        <p:spPr>
          <a:xfrm>
            <a:off x="10163641" y="4141077"/>
            <a:ext cx="279132" cy="2887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Multiplication Sign 8">
            <a:extLst>
              <a:ext uri="{FF2B5EF4-FFF2-40B4-BE49-F238E27FC236}">
                <a16:creationId xmlns:a16="http://schemas.microsoft.com/office/drawing/2014/main" id="{06FE094F-988C-466F-93B5-1D7ED40243C4}"/>
              </a:ext>
            </a:extLst>
          </p:cNvPr>
          <p:cNvSpPr/>
          <p:nvPr/>
        </p:nvSpPr>
        <p:spPr>
          <a:xfrm>
            <a:off x="10154759" y="3648586"/>
            <a:ext cx="279132" cy="28875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46863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AD8690-988C-B940-B995-F21120183F16}"/>
              </a:ext>
            </a:extLst>
          </p:cNvPr>
          <p:cNvSpPr>
            <a:spLocks noGrp="1"/>
          </p:cNvSpPr>
          <p:nvPr>
            <p:ph type="sldNum" sz="quarter" idx="10"/>
          </p:nvPr>
        </p:nvSpPr>
        <p:spPr/>
        <p:txBody>
          <a:bodyPr/>
          <a:lstStyle/>
          <a:p>
            <a:pPr defTabSz="1142817">
              <a:defRPr/>
            </a:pPr>
            <a:fld id="{58B792A5-9BAE-6942-BFE1-9FCDB51EA51E}" type="slidenum">
              <a:rPr lang="en-US" sz="750">
                <a:solidFill>
                  <a:srgbClr val="000000"/>
                </a:solidFill>
                <a:latin typeface="FuturaNext-Medium" panose="020B0602020204020303" pitchFamily="34" charset="77"/>
              </a:rPr>
              <a:pPr defTabSz="1142817">
                <a:defRPr/>
              </a:pPr>
              <a:t>19</a:t>
            </a:fld>
            <a:endParaRPr lang="en-US" sz="750" dirty="0">
              <a:solidFill>
                <a:srgbClr val="000000"/>
              </a:solidFill>
              <a:latin typeface="FuturaNext-Medium" panose="020B0602020204020303" pitchFamily="34" charset="77"/>
            </a:endParaRPr>
          </a:p>
        </p:txBody>
      </p:sp>
      <p:sp>
        <p:nvSpPr>
          <p:cNvPr id="12" name="Text Placeholder 5">
            <a:extLst>
              <a:ext uri="{FF2B5EF4-FFF2-40B4-BE49-F238E27FC236}">
                <a16:creationId xmlns:a16="http://schemas.microsoft.com/office/drawing/2014/main" id="{3E7CAAA1-DDA5-429A-82C0-D500E92020F7}"/>
              </a:ext>
            </a:extLst>
          </p:cNvPr>
          <p:cNvSpPr txBox="1">
            <a:spLocks/>
          </p:cNvSpPr>
          <p:nvPr/>
        </p:nvSpPr>
        <p:spPr>
          <a:xfrm>
            <a:off x="721066" y="413606"/>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pic>
        <p:nvPicPr>
          <p:cNvPr id="5122" name="Picture 2" descr="Extreme confirmshaming message from HootSuite">
            <a:extLst>
              <a:ext uri="{FF2B5EF4-FFF2-40B4-BE49-F238E27FC236}">
                <a16:creationId xmlns:a16="http://schemas.microsoft.com/office/drawing/2014/main" id="{36B75A48-632D-48BF-B494-AD2E16277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831" y="1638974"/>
            <a:ext cx="3972738" cy="50287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nfirmshaming example: no thanks i like my crappy furniture">
            <a:extLst>
              <a:ext uri="{FF2B5EF4-FFF2-40B4-BE49-F238E27FC236}">
                <a16:creationId xmlns:a16="http://schemas.microsoft.com/office/drawing/2014/main" id="{E780B881-8B03-46E8-AF18-D0C89E4014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299" y="1638974"/>
            <a:ext cx="9102361" cy="4793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37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C28D76-453F-6230-8733-D9CC8A080F83}"/>
              </a:ext>
            </a:extLst>
          </p:cNvPr>
          <p:cNvSpPr>
            <a:spLocks noGrp="1"/>
          </p:cNvSpPr>
          <p:nvPr>
            <p:ph type="title"/>
          </p:nvPr>
        </p:nvSpPr>
        <p:spPr/>
        <p:txBody>
          <a:bodyPr>
            <a:noAutofit/>
          </a:bodyPr>
          <a:lstStyle/>
          <a:p>
            <a:r>
              <a:rPr lang="en-IN" sz="5400" dirty="0"/>
              <a:t>UX writing</a:t>
            </a:r>
            <a:endParaRPr lang="en-US" sz="5400" dirty="0"/>
          </a:p>
        </p:txBody>
      </p:sp>
      <p:sp>
        <p:nvSpPr>
          <p:cNvPr id="16" name="Text Placeholder 15">
            <a:extLst>
              <a:ext uri="{FF2B5EF4-FFF2-40B4-BE49-F238E27FC236}">
                <a16:creationId xmlns:a16="http://schemas.microsoft.com/office/drawing/2014/main" id="{C8310D51-AC70-2B2C-FECA-13187791CB11}"/>
              </a:ext>
            </a:extLst>
          </p:cNvPr>
          <p:cNvSpPr>
            <a:spLocks noGrp="1"/>
          </p:cNvSpPr>
          <p:nvPr>
            <p:ph type="body" sz="quarter" idx="14"/>
          </p:nvPr>
        </p:nvSpPr>
        <p:spPr/>
        <p:txBody>
          <a:bodyPr/>
          <a:lstStyle/>
          <a:p>
            <a:r>
              <a:rPr lang="en-US" dirty="0"/>
              <a:t>Duration: 30 min</a:t>
            </a:r>
          </a:p>
        </p:txBody>
      </p:sp>
      <p:sp>
        <p:nvSpPr>
          <p:cNvPr id="17" name="Text Placeholder 16">
            <a:extLst>
              <a:ext uri="{FF2B5EF4-FFF2-40B4-BE49-F238E27FC236}">
                <a16:creationId xmlns:a16="http://schemas.microsoft.com/office/drawing/2014/main" id="{1D4C3831-E82B-7D30-F37F-53FA6FA39327}"/>
              </a:ext>
            </a:extLst>
          </p:cNvPr>
          <p:cNvSpPr>
            <a:spLocks noGrp="1"/>
          </p:cNvSpPr>
          <p:nvPr>
            <p:ph type="body" sz="quarter" idx="15"/>
          </p:nvPr>
        </p:nvSpPr>
        <p:spPr/>
        <p:txBody>
          <a:bodyPr/>
          <a:lstStyle/>
          <a:p>
            <a:r>
              <a:rPr lang="en-US" dirty="0"/>
              <a:t>Session by: Ranjani Subramanian</a:t>
            </a:r>
          </a:p>
        </p:txBody>
      </p:sp>
      <p:pic>
        <p:nvPicPr>
          <p:cNvPr id="7" name="Picture 6">
            <a:extLst>
              <a:ext uri="{FF2B5EF4-FFF2-40B4-BE49-F238E27FC236}">
                <a16:creationId xmlns:a16="http://schemas.microsoft.com/office/drawing/2014/main" id="{1C68B584-5A01-D46E-2998-994502410696}"/>
              </a:ext>
            </a:extLst>
          </p:cNvPr>
          <p:cNvPicPr>
            <a:picLocks noChangeAspect="1"/>
          </p:cNvPicPr>
          <p:nvPr/>
        </p:nvPicPr>
        <p:blipFill>
          <a:blip r:embed="rId3"/>
          <a:stretch>
            <a:fillRect/>
          </a:stretch>
        </p:blipFill>
        <p:spPr>
          <a:xfrm>
            <a:off x="12192136" y="586456"/>
            <a:ext cx="2456479" cy="2466000"/>
          </a:xfrm>
          <a:prstGeom prst="rect">
            <a:avLst/>
          </a:prstGeom>
        </p:spPr>
      </p:pic>
      <p:pic>
        <p:nvPicPr>
          <p:cNvPr id="8" name="Picture 7">
            <a:extLst>
              <a:ext uri="{FF2B5EF4-FFF2-40B4-BE49-F238E27FC236}">
                <a16:creationId xmlns:a16="http://schemas.microsoft.com/office/drawing/2014/main" id="{62F41DE0-6ECF-5D8D-4007-1E15B30CF304}"/>
              </a:ext>
            </a:extLst>
          </p:cNvPr>
          <p:cNvPicPr>
            <a:picLocks noChangeAspect="1"/>
          </p:cNvPicPr>
          <p:nvPr/>
        </p:nvPicPr>
        <p:blipFill>
          <a:blip r:embed="rId4"/>
          <a:stretch>
            <a:fillRect/>
          </a:stretch>
        </p:blipFill>
        <p:spPr>
          <a:xfrm>
            <a:off x="12177872" y="3052456"/>
            <a:ext cx="2456515" cy="2466000"/>
          </a:xfrm>
          <a:prstGeom prst="rect">
            <a:avLst/>
          </a:prstGeom>
        </p:spPr>
      </p:pic>
      <p:pic>
        <p:nvPicPr>
          <p:cNvPr id="9" name="Picture 8">
            <a:extLst>
              <a:ext uri="{FF2B5EF4-FFF2-40B4-BE49-F238E27FC236}">
                <a16:creationId xmlns:a16="http://schemas.microsoft.com/office/drawing/2014/main" id="{96304CB3-205B-3D82-10C0-76E2D656DDF2}"/>
              </a:ext>
            </a:extLst>
          </p:cNvPr>
          <p:cNvPicPr>
            <a:picLocks noChangeAspect="1"/>
          </p:cNvPicPr>
          <p:nvPr/>
        </p:nvPicPr>
        <p:blipFill>
          <a:blip r:embed="rId5"/>
          <a:stretch>
            <a:fillRect/>
          </a:stretch>
        </p:blipFill>
        <p:spPr>
          <a:xfrm>
            <a:off x="12182615" y="5518456"/>
            <a:ext cx="2466000" cy="2466000"/>
          </a:xfrm>
          <a:prstGeom prst="rect">
            <a:avLst/>
          </a:prstGeom>
        </p:spPr>
      </p:pic>
      <p:pic>
        <p:nvPicPr>
          <p:cNvPr id="10" name="Picture 9">
            <a:extLst>
              <a:ext uri="{FF2B5EF4-FFF2-40B4-BE49-F238E27FC236}">
                <a16:creationId xmlns:a16="http://schemas.microsoft.com/office/drawing/2014/main" id="{D1D502F6-A495-16E7-02B9-E165B108593C}"/>
              </a:ext>
            </a:extLst>
          </p:cNvPr>
          <p:cNvPicPr>
            <a:picLocks noChangeAspect="1"/>
          </p:cNvPicPr>
          <p:nvPr/>
        </p:nvPicPr>
        <p:blipFill>
          <a:blip r:embed="rId6"/>
          <a:stretch>
            <a:fillRect/>
          </a:stretch>
        </p:blipFill>
        <p:spPr>
          <a:xfrm>
            <a:off x="9735621" y="5518456"/>
            <a:ext cx="2456515" cy="2466000"/>
          </a:xfrm>
          <a:prstGeom prst="rect">
            <a:avLst/>
          </a:prstGeom>
        </p:spPr>
      </p:pic>
      <p:pic>
        <p:nvPicPr>
          <p:cNvPr id="11" name="Picture 10">
            <a:extLst>
              <a:ext uri="{FF2B5EF4-FFF2-40B4-BE49-F238E27FC236}">
                <a16:creationId xmlns:a16="http://schemas.microsoft.com/office/drawing/2014/main" id="{2BF1F64A-C888-A5CC-BD57-A171B2360C87}"/>
              </a:ext>
            </a:extLst>
          </p:cNvPr>
          <p:cNvPicPr>
            <a:picLocks noChangeAspect="1"/>
          </p:cNvPicPr>
          <p:nvPr/>
        </p:nvPicPr>
        <p:blipFill>
          <a:blip r:embed="rId7"/>
          <a:stretch>
            <a:fillRect/>
          </a:stretch>
        </p:blipFill>
        <p:spPr>
          <a:xfrm>
            <a:off x="9729553" y="3052456"/>
            <a:ext cx="2466000" cy="2466000"/>
          </a:xfrm>
          <a:prstGeom prst="rect">
            <a:avLst/>
          </a:prstGeom>
        </p:spPr>
      </p:pic>
      <p:pic>
        <p:nvPicPr>
          <p:cNvPr id="12" name="Picture 11">
            <a:extLst>
              <a:ext uri="{FF2B5EF4-FFF2-40B4-BE49-F238E27FC236}">
                <a16:creationId xmlns:a16="http://schemas.microsoft.com/office/drawing/2014/main" id="{F074ACDC-C003-6EE5-8788-11384DD23D66}"/>
              </a:ext>
            </a:extLst>
          </p:cNvPr>
          <p:cNvPicPr>
            <a:picLocks noChangeAspect="1"/>
          </p:cNvPicPr>
          <p:nvPr/>
        </p:nvPicPr>
        <p:blipFill>
          <a:blip r:embed="rId8"/>
          <a:stretch>
            <a:fillRect/>
          </a:stretch>
        </p:blipFill>
        <p:spPr>
          <a:xfrm>
            <a:off x="9975751" y="837397"/>
            <a:ext cx="1964118" cy="1964118"/>
          </a:xfrm>
          <a:prstGeom prst="rect">
            <a:avLst/>
          </a:prstGeom>
        </p:spPr>
      </p:pic>
      <p:sp>
        <p:nvSpPr>
          <p:cNvPr id="14" name="TextBox 13">
            <a:extLst>
              <a:ext uri="{FF2B5EF4-FFF2-40B4-BE49-F238E27FC236}">
                <a16:creationId xmlns:a16="http://schemas.microsoft.com/office/drawing/2014/main" id="{50D78BA0-2590-6B0B-04D0-F4BAF183FB35}"/>
              </a:ext>
            </a:extLst>
          </p:cNvPr>
          <p:cNvSpPr txBox="1"/>
          <p:nvPr/>
        </p:nvSpPr>
        <p:spPr>
          <a:xfrm>
            <a:off x="1828800" y="6452171"/>
            <a:ext cx="0" cy="0"/>
          </a:xfrm>
          <a:prstGeom prst="rect">
            <a:avLst/>
          </a:prstGeom>
        </p:spPr>
        <p:txBody>
          <a:bodyPr vert="horz" wrap="none" lIns="91440" tIns="45720" rIns="91440" bIns="45720" rtlCol="0" anchor="ctr">
            <a:normAutofit fontScale="25000" lnSpcReduction="20000"/>
          </a:bodyPr>
          <a:lstStyle/>
          <a:p>
            <a:pPr algn="l"/>
            <a:endParaRPr lang="en-US" sz="1600" b="0" i="0" dirty="0">
              <a:latin typeface="Futura Next Book" panose="020B0502020204020303" pitchFamily="34" charset="77"/>
            </a:endParaRPr>
          </a:p>
        </p:txBody>
      </p:sp>
      <p:sp>
        <p:nvSpPr>
          <p:cNvPr id="2" name="TextBox 1">
            <a:extLst>
              <a:ext uri="{FF2B5EF4-FFF2-40B4-BE49-F238E27FC236}">
                <a16:creationId xmlns:a16="http://schemas.microsoft.com/office/drawing/2014/main" id="{C38961BD-B949-C009-6F4F-BC6CFFC8BCEB}"/>
              </a:ext>
            </a:extLst>
          </p:cNvPr>
          <p:cNvSpPr txBox="1"/>
          <p:nvPr/>
        </p:nvSpPr>
        <p:spPr>
          <a:xfrm flipH="1" flipV="1">
            <a:off x="1676400" y="837397"/>
            <a:ext cx="165652" cy="408307"/>
          </a:xfrm>
          <a:prstGeom prst="rect">
            <a:avLst/>
          </a:prstGeom>
        </p:spPr>
        <p:txBody>
          <a:bodyPr vert="horz" wrap="none" lIns="91440" tIns="45720" rIns="91440" bIns="45720" rtlCol="0" anchor="ctr">
            <a:normAutofit/>
          </a:bodyPr>
          <a:lstStyle/>
          <a:p>
            <a:pPr algn="l"/>
            <a:endParaRPr lang="en-US" sz="1600" b="0" i="0" dirty="0">
              <a:latin typeface="Futura Next Book" panose="020B0502020204020303" pitchFamily="34" charset="77"/>
            </a:endParaRPr>
          </a:p>
        </p:txBody>
      </p:sp>
      <p:sp>
        <p:nvSpPr>
          <p:cNvPr id="3" name="TextBox 2">
            <a:extLst>
              <a:ext uri="{FF2B5EF4-FFF2-40B4-BE49-F238E27FC236}">
                <a16:creationId xmlns:a16="http://schemas.microsoft.com/office/drawing/2014/main" id="{DF98B539-9C67-4556-5734-49A064C7D86F}"/>
              </a:ext>
            </a:extLst>
          </p:cNvPr>
          <p:cNvSpPr txBox="1"/>
          <p:nvPr/>
        </p:nvSpPr>
        <p:spPr>
          <a:xfrm>
            <a:off x="2039815" y="8048730"/>
            <a:ext cx="0" cy="0"/>
          </a:xfrm>
          <a:prstGeom prst="rect">
            <a:avLst/>
          </a:prstGeom>
        </p:spPr>
        <p:txBody>
          <a:bodyPr vert="horz" wrap="none" lIns="91440" tIns="45720" rIns="91440" bIns="45720" rtlCol="0" anchor="ctr">
            <a:normAutofit fontScale="25000" lnSpcReduction="20000"/>
          </a:bodyPr>
          <a:lstStyle/>
          <a:p>
            <a:pPr algn="l"/>
            <a:endParaRPr lang="en-US" sz="1600" b="0" i="0" dirty="0">
              <a:latin typeface="Futura Next Book" panose="020B0502020204020303" pitchFamily="34" charset="77"/>
            </a:endParaRPr>
          </a:p>
        </p:txBody>
      </p:sp>
      <p:sp>
        <p:nvSpPr>
          <p:cNvPr id="5" name="TextBox 4">
            <a:extLst>
              <a:ext uri="{FF2B5EF4-FFF2-40B4-BE49-F238E27FC236}">
                <a16:creationId xmlns:a16="http://schemas.microsoft.com/office/drawing/2014/main" id="{EB7963F4-9AFE-4720-A0D1-C19E2CBFC576}"/>
              </a:ext>
            </a:extLst>
          </p:cNvPr>
          <p:cNvSpPr txBox="1"/>
          <p:nvPr/>
        </p:nvSpPr>
        <p:spPr>
          <a:xfrm>
            <a:off x="1222872" y="1288973"/>
            <a:ext cx="0" cy="0"/>
          </a:xfrm>
          <a:prstGeom prst="rect">
            <a:avLst/>
          </a:prstGeom>
        </p:spPr>
        <p:txBody>
          <a:bodyPr vert="horz" wrap="none" lIns="91440" tIns="45720" rIns="91440" bIns="45720" rtlCol="0" anchor="ctr">
            <a:normAutofit fontScale="25000" lnSpcReduction="20000"/>
          </a:bodyPr>
          <a:lstStyle/>
          <a:p>
            <a:pPr algn="l"/>
            <a:endParaRPr lang="en-US" sz="1600" b="0" i="0" dirty="0">
              <a:latin typeface="Futura Next Book" panose="020B0502020204020303" pitchFamily="34" charset="77"/>
            </a:endParaRPr>
          </a:p>
        </p:txBody>
      </p:sp>
    </p:spTree>
    <p:extLst>
      <p:ext uri="{BB962C8B-B14F-4D97-AF65-F5344CB8AC3E}">
        <p14:creationId xmlns:p14="http://schemas.microsoft.com/office/powerpoint/2010/main" val="1612758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AD8690-988C-B940-B995-F21120183F16}"/>
              </a:ext>
            </a:extLst>
          </p:cNvPr>
          <p:cNvSpPr>
            <a:spLocks noGrp="1"/>
          </p:cNvSpPr>
          <p:nvPr>
            <p:ph type="sldNum" sz="quarter" idx="10"/>
          </p:nvPr>
        </p:nvSpPr>
        <p:spPr/>
        <p:txBody>
          <a:bodyPr/>
          <a:lstStyle/>
          <a:p>
            <a:pPr defTabSz="1142817">
              <a:defRPr/>
            </a:pPr>
            <a:fld id="{58B792A5-9BAE-6942-BFE1-9FCDB51EA51E}" type="slidenum">
              <a:rPr lang="en-US" sz="750">
                <a:solidFill>
                  <a:srgbClr val="000000"/>
                </a:solidFill>
                <a:latin typeface="FuturaNext-Medium" panose="020B0602020204020303" pitchFamily="34" charset="77"/>
              </a:rPr>
              <a:pPr defTabSz="1142817">
                <a:defRPr/>
              </a:pPr>
              <a:t>20</a:t>
            </a:fld>
            <a:endParaRPr lang="en-US" sz="750" dirty="0">
              <a:solidFill>
                <a:srgbClr val="000000"/>
              </a:solidFill>
              <a:latin typeface="FuturaNext-Medium" panose="020B0602020204020303" pitchFamily="34" charset="77"/>
            </a:endParaRPr>
          </a:p>
        </p:txBody>
      </p:sp>
      <p:sp>
        <p:nvSpPr>
          <p:cNvPr id="12" name="Text Placeholder 5">
            <a:extLst>
              <a:ext uri="{FF2B5EF4-FFF2-40B4-BE49-F238E27FC236}">
                <a16:creationId xmlns:a16="http://schemas.microsoft.com/office/drawing/2014/main" id="{3E7CAAA1-DDA5-429A-82C0-D500E92020F7}"/>
              </a:ext>
            </a:extLst>
          </p:cNvPr>
          <p:cNvSpPr txBox="1">
            <a:spLocks/>
          </p:cNvSpPr>
          <p:nvPr/>
        </p:nvSpPr>
        <p:spPr>
          <a:xfrm>
            <a:off x="721066" y="413606"/>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pic>
        <p:nvPicPr>
          <p:cNvPr id="1026" name="ymail_attachmentId91116dff-1754-49b6-8ad6-562bb82404a9">
            <a:extLst>
              <a:ext uri="{FF2B5EF4-FFF2-40B4-BE49-F238E27FC236}">
                <a16:creationId xmlns:a16="http://schemas.microsoft.com/office/drawing/2014/main" id="{CB6733F5-A98B-49AC-8C33-D41CB9F11E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154"/>
          <a:stretch/>
        </p:blipFill>
        <p:spPr bwMode="auto">
          <a:xfrm>
            <a:off x="2838427" y="1224073"/>
            <a:ext cx="8494953" cy="521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6156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653F0A-3AD1-4745-83ED-90AD5E753796}"/>
              </a:ext>
            </a:extLst>
          </p:cNvPr>
          <p:cNvSpPr txBox="1"/>
          <p:nvPr/>
        </p:nvSpPr>
        <p:spPr>
          <a:xfrm>
            <a:off x="666475" y="1215231"/>
            <a:ext cx="12545668" cy="497252"/>
          </a:xfrm>
          <a:prstGeom prst="rect">
            <a:avLst/>
          </a:prstGeom>
          <a:noFill/>
        </p:spPr>
        <p:txBody>
          <a:bodyPr wrap="square" lIns="0" tIns="0" rIns="0" bIns="0" rtlCol="0">
            <a:spAutoFit/>
          </a:bodyPr>
          <a:lstStyle/>
          <a:p>
            <a:pPr>
              <a:lnSpc>
                <a:spcPct val="110000"/>
              </a:lnSpc>
              <a:defRPr/>
            </a:pPr>
            <a:r>
              <a:rPr lang="en-US" sz="3200" u="sng" dirty="0">
                <a:latin typeface="Futura Next Book" panose="020B0502020204020303" pitchFamily="34" charset="77"/>
                <a:ea typeface="+mj-ea"/>
                <a:cs typeface="+mj-cs"/>
              </a:rPr>
              <a:t>To wrap up</a:t>
            </a:r>
          </a:p>
        </p:txBody>
      </p:sp>
      <p:sp>
        <p:nvSpPr>
          <p:cNvPr id="4" name="TextBox 3">
            <a:extLst>
              <a:ext uri="{FF2B5EF4-FFF2-40B4-BE49-F238E27FC236}">
                <a16:creationId xmlns:a16="http://schemas.microsoft.com/office/drawing/2014/main" id="{195C0ABB-A7D8-4C76-BAAF-17799249569F}"/>
              </a:ext>
            </a:extLst>
          </p:cNvPr>
          <p:cNvSpPr txBox="1"/>
          <p:nvPr/>
        </p:nvSpPr>
        <p:spPr>
          <a:xfrm>
            <a:off x="2064223" y="3129718"/>
            <a:ext cx="10573603" cy="646331"/>
          </a:xfrm>
          <a:prstGeom prst="rect">
            <a:avLst/>
          </a:prstGeom>
          <a:noFill/>
        </p:spPr>
        <p:txBody>
          <a:bodyPr wrap="square">
            <a:spAutoFit/>
          </a:bodyPr>
          <a:lstStyle/>
          <a:p>
            <a:r>
              <a:rPr lang="en-US" sz="1800" dirty="0">
                <a:latin typeface="Futura Next Book" panose="020B0502020204020303" pitchFamily="34" charset="77"/>
              </a:rPr>
              <a:t>While great UX writing can put a smile on the user’s face, bad UX writing can be confusing, annoying and even insulting. </a:t>
            </a:r>
            <a:r>
              <a:rPr lang="en-US" dirty="0">
                <a:latin typeface="Futura Next Book" panose="020B0502020204020303" pitchFamily="34" charset="77"/>
              </a:rPr>
              <a:t>So, use this tiny yet powerful words with care!</a:t>
            </a:r>
            <a:endParaRPr lang="en-US" dirty="0"/>
          </a:p>
        </p:txBody>
      </p:sp>
    </p:spTree>
    <p:extLst>
      <p:ext uri="{BB962C8B-B14F-4D97-AF65-F5344CB8AC3E}">
        <p14:creationId xmlns:p14="http://schemas.microsoft.com/office/powerpoint/2010/main" val="3505522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1F8B-D702-F8C8-12A3-FA89B11B7562}"/>
              </a:ext>
            </a:extLst>
          </p:cNvPr>
          <p:cNvSpPr>
            <a:spLocks noGrp="1"/>
          </p:cNvSpPr>
          <p:nvPr>
            <p:ph type="ctrTitle"/>
          </p:nvPr>
        </p:nvSpPr>
        <p:spPr>
          <a:xfrm>
            <a:off x="1906372" y="3640034"/>
            <a:ext cx="10725107" cy="1673621"/>
          </a:xfrm>
        </p:spPr>
        <p:txBody>
          <a:bodyPr/>
          <a:lstStyle/>
          <a:p>
            <a:r>
              <a:rPr lang="en-US" dirty="0"/>
              <a:t>Hope this session was useful for you to appreciate the craft of UX writing.</a:t>
            </a:r>
          </a:p>
        </p:txBody>
      </p:sp>
    </p:spTree>
    <p:extLst>
      <p:ext uri="{BB962C8B-B14F-4D97-AF65-F5344CB8AC3E}">
        <p14:creationId xmlns:p14="http://schemas.microsoft.com/office/powerpoint/2010/main" val="657720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4F202E-477D-8003-C9F8-49A43E46F51B}"/>
              </a:ext>
            </a:extLst>
          </p:cNvPr>
          <p:cNvSpPr>
            <a:spLocks noGrp="1"/>
          </p:cNvSpPr>
          <p:nvPr>
            <p:ph type="title"/>
          </p:nvPr>
        </p:nvSpPr>
        <p:spPr/>
        <p:txBody>
          <a:bodyPr/>
          <a:lstStyle/>
          <a:p>
            <a:r>
              <a:rPr lang="en-US" dirty="0"/>
              <a:t>Further learning</a:t>
            </a:r>
          </a:p>
        </p:txBody>
      </p:sp>
      <p:sp>
        <p:nvSpPr>
          <p:cNvPr id="8" name="Text Placeholder 7">
            <a:extLst>
              <a:ext uri="{FF2B5EF4-FFF2-40B4-BE49-F238E27FC236}">
                <a16:creationId xmlns:a16="http://schemas.microsoft.com/office/drawing/2014/main" id="{7D047475-D5A0-8E18-5A33-A5B1EC82DBA6}"/>
              </a:ext>
            </a:extLst>
          </p:cNvPr>
          <p:cNvSpPr>
            <a:spLocks noGrp="1"/>
          </p:cNvSpPr>
          <p:nvPr>
            <p:ph type="body" sz="quarter" idx="13"/>
          </p:nvPr>
        </p:nvSpPr>
        <p:spPr/>
        <p:txBody>
          <a:bodyPr/>
          <a:lstStyle/>
          <a:p>
            <a:r>
              <a:rPr lang="en-IN" dirty="0"/>
              <a:t>Content-first design</a:t>
            </a:r>
            <a:endParaRPr lang="en-US" dirty="0"/>
          </a:p>
        </p:txBody>
      </p:sp>
      <p:sp>
        <p:nvSpPr>
          <p:cNvPr id="5" name="TextBox 4">
            <a:extLst>
              <a:ext uri="{FF2B5EF4-FFF2-40B4-BE49-F238E27FC236}">
                <a16:creationId xmlns:a16="http://schemas.microsoft.com/office/drawing/2014/main" id="{B710CABB-97CF-44BC-AE37-E38C25FEED10}"/>
              </a:ext>
            </a:extLst>
          </p:cNvPr>
          <p:cNvSpPr txBox="1"/>
          <p:nvPr/>
        </p:nvSpPr>
        <p:spPr>
          <a:xfrm>
            <a:off x="1047638" y="2512907"/>
            <a:ext cx="11855562" cy="646331"/>
          </a:xfrm>
          <a:prstGeom prst="rect">
            <a:avLst/>
          </a:prstGeom>
          <a:noFill/>
        </p:spPr>
        <p:txBody>
          <a:bodyPr wrap="square">
            <a:spAutoFit/>
          </a:bodyPr>
          <a:lstStyle/>
          <a:p>
            <a:r>
              <a:rPr lang="en-US" dirty="0">
                <a:latin typeface="Futura Next Book" panose="020B0502020204020303"/>
                <a:hlinkClick r:id="rId2"/>
              </a:rPr>
              <a:t>Introduction To UX Writing | Udemy</a:t>
            </a:r>
            <a:endParaRPr lang="en-US" dirty="0">
              <a:latin typeface="Futura Next Book" panose="020B0502020204020303"/>
            </a:endParaRPr>
          </a:p>
          <a:p>
            <a:r>
              <a:rPr lang="en-US" dirty="0">
                <a:latin typeface="Futura Next Book" panose="020B0502020204020303"/>
                <a:hlinkClick r:id="rId3"/>
              </a:rPr>
              <a:t>UX Writing: How to do it like Google with this powerful checklist | by Guy Ligertwood | UX Planet</a:t>
            </a:r>
            <a:endParaRPr lang="en-US" dirty="0">
              <a:latin typeface="Futura Next Book" panose="020B0502020204020303"/>
            </a:endParaRPr>
          </a:p>
        </p:txBody>
      </p:sp>
    </p:spTree>
    <p:extLst>
      <p:ext uri="{BB962C8B-B14F-4D97-AF65-F5344CB8AC3E}">
        <p14:creationId xmlns:p14="http://schemas.microsoft.com/office/powerpoint/2010/main" val="1949911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D1D0F7-4E5A-C7DB-2C42-83E72754A0CE}"/>
              </a:ext>
            </a:extLst>
          </p:cNvPr>
          <p:cNvSpPr>
            <a:spLocks noGrp="1"/>
          </p:cNvSpPr>
          <p:nvPr>
            <p:ph type="sldNum" sz="quarter" idx="4"/>
          </p:nvPr>
        </p:nvSpPr>
        <p:spPr/>
        <p:txBody>
          <a:bodyPr/>
          <a:lstStyle/>
          <a:p>
            <a:fld id="{58B792A5-9BAE-6942-BFE1-9FCDB51EA51E}" type="slidenum">
              <a:rPr lang="en-US" smtClean="0"/>
              <a:pPr/>
              <a:t>24</a:t>
            </a:fld>
            <a:endParaRPr lang="en-US" dirty="0"/>
          </a:p>
        </p:txBody>
      </p:sp>
    </p:spTree>
    <p:extLst>
      <p:ext uri="{BB962C8B-B14F-4D97-AF65-F5344CB8AC3E}">
        <p14:creationId xmlns:p14="http://schemas.microsoft.com/office/powerpoint/2010/main" val="65848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C3D66DC-3758-699B-8A09-FED528B847D6}"/>
              </a:ext>
            </a:extLst>
          </p:cNvPr>
          <p:cNvSpPr>
            <a:spLocks noGrp="1"/>
          </p:cNvSpPr>
          <p:nvPr>
            <p:ph type="body" sz="quarter" idx="13"/>
          </p:nvPr>
        </p:nvSpPr>
        <p:spPr/>
        <p:txBody>
          <a:bodyPr/>
          <a:lstStyle/>
          <a:p>
            <a:r>
              <a:rPr lang="en-IN" dirty="0"/>
              <a:t>Content-first design</a:t>
            </a:r>
          </a:p>
          <a:p>
            <a:endParaRPr lang="en-US" dirty="0"/>
          </a:p>
        </p:txBody>
      </p:sp>
      <p:sp>
        <p:nvSpPr>
          <p:cNvPr id="2" name="TextBox 1">
            <a:extLst>
              <a:ext uri="{FF2B5EF4-FFF2-40B4-BE49-F238E27FC236}">
                <a16:creationId xmlns:a16="http://schemas.microsoft.com/office/drawing/2014/main" id="{39991EA9-DF5C-A654-B186-5FA667A72786}"/>
              </a:ext>
            </a:extLst>
          </p:cNvPr>
          <p:cNvSpPr txBox="1"/>
          <p:nvPr/>
        </p:nvSpPr>
        <p:spPr>
          <a:xfrm>
            <a:off x="2126751" y="1181528"/>
            <a:ext cx="0" cy="0"/>
          </a:xfrm>
          <a:prstGeom prst="rect">
            <a:avLst/>
          </a:prstGeom>
        </p:spPr>
        <p:txBody>
          <a:bodyPr vert="horz" wrap="none" lIns="91440" tIns="45720" rIns="91440" bIns="45720" rtlCol="0" anchor="ctr">
            <a:normAutofit fontScale="25000" lnSpcReduction="20000"/>
          </a:bodyPr>
          <a:lstStyle/>
          <a:p>
            <a:pPr algn="l"/>
            <a:endParaRPr lang="en-US" sz="1600" b="0" i="0" dirty="0">
              <a:latin typeface="Futura Next Book" panose="020B0502020204020303" pitchFamily="34" charset="77"/>
            </a:endParaRPr>
          </a:p>
        </p:txBody>
      </p:sp>
      <p:sp>
        <p:nvSpPr>
          <p:cNvPr id="8" name="TextBox 7">
            <a:extLst>
              <a:ext uri="{FF2B5EF4-FFF2-40B4-BE49-F238E27FC236}">
                <a16:creationId xmlns:a16="http://schemas.microsoft.com/office/drawing/2014/main" id="{3863A1F9-A975-4F78-B4D9-77C487E7D3C6}"/>
              </a:ext>
            </a:extLst>
          </p:cNvPr>
          <p:cNvSpPr txBox="1"/>
          <p:nvPr/>
        </p:nvSpPr>
        <p:spPr>
          <a:xfrm>
            <a:off x="1370664" y="2633832"/>
            <a:ext cx="4373566" cy="2565693"/>
          </a:xfrm>
          <a:prstGeom prst="rect">
            <a:avLst/>
          </a:prstGeom>
          <a:noFill/>
        </p:spPr>
        <p:txBody>
          <a:bodyPr wrap="square" lIns="0" tIns="0" rIns="0" bIns="7200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100" normalizeH="0" baseline="0" noProof="0" dirty="0">
                <a:ln>
                  <a:noFill/>
                </a:ln>
                <a:effectLst/>
                <a:uLnTx/>
                <a:uFillTx/>
                <a:latin typeface="FUTURANEXT-MEDIUM" panose="020B0602020204020303" pitchFamily="34" charset="77"/>
                <a:ea typeface="+mn-ea"/>
                <a:cs typeface="+mn-cs"/>
              </a:rPr>
              <a:t>At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100" normalizeH="0" baseline="0" noProof="0" dirty="0">
                <a:ln>
                  <a:noFill/>
                </a:ln>
                <a:effectLst/>
                <a:uLnTx/>
                <a:uFillTx/>
                <a:latin typeface="FUTURANEXT-MEDIUM" panose="020B0602020204020303" pitchFamily="34" charset="77"/>
                <a:ea typeface="+mn-ea"/>
                <a:cs typeface="+mn-cs"/>
              </a:rPr>
              <a:t>end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100" normalizeH="0" baseline="0" noProof="0" dirty="0">
                <a:ln>
                  <a:noFill/>
                </a:ln>
                <a:effectLst/>
                <a:uLnTx/>
                <a:uFillTx/>
                <a:latin typeface="FUTURANEXT-MEDIUM" panose="020B0602020204020303" pitchFamily="34" charset="77"/>
                <a:ea typeface="+mn-ea"/>
                <a:cs typeface="+mn-cs"/>
              </a:rPr>
              <a:t>this </a:t>
            </a:r>
            <a:r>
              <a:rPr lang="en-US" sz="5400" spc="-100" dirty="0" err="1">
                <a:latin typeface="FUTURANEXT-MEDIUM" panose="020B0602020204020303" pitchFamily="34" charset="77"/>
              </a:rPr>
              <a:t>sessi</a:t>
            </a:r>
            <a:r>
              <a:rPr kumimoji="0" lang="en-US" sz="5400" b="0" i="0" u="none" strike="noStrike" kern="1200" cap="none" spc="-100" normalizeH="0" baseline="0" noProof="0" dirty="0">
                <a:ln>
                  <a:noFill/>
                </a:ln>
                <a:effectLst/>
                <a:uLnTx/>
                <a:uFillTx/>
                <a:latin typeface="FUTURANEXT-MEDIUM" panose="020B0602020204020303" pitchFamily="34" charset="77"/>
                <a:ea typeface="+mn-ea"/>
                <a:cs typeface="+mn-cs"/>
              </a:rPr>
              <a:t>on:</a:t>
            </a:r>
          </a:p>
        </p:txBody>
      </p:sp>
      <p:sp>
        <p:nvSpPr>
          <p:cNvPr id="9" name="Text Placeholder 4">
            <a:extLst>
              <a:ext uri="{FF2B5EF4-FFF2-40B4-BE49-F238E27FC236}">
                <a16:creationId xmlns:a16="http://schemas.microsoft.com/office/drawing/2014/main" id="{2A3735DB-0D94-41C2-8F02-66C8537EA6CB}"/>
              </a:ext>
            </a:extLst>
          </p:cNvPr>
          <p:cNvSpPr txBox="1">
            <a:spLocks/>
          </p:cNvSpPr>
          <p:nvPr/>
        </p:nvSpPr>
        <p:spPr>
          <a:xfrm>
            <a:off x="8793925" y="580053"/>
            <a:ext cx="5621209" cy="5482799"/>
          </a:xfrm>
          <a:prstGeom prst="rect">
            <a:avLst/>
          </a:prstGeom>
        </p:spPr>
        <p:txBody>
          <a:bodyPr vert="horz" lIns="0" tIns="0" rIns="0" bIns="0" numCol="1" spcCol="384048" rtlCol="0" anchor="ctr">
            <a:noAutofit/>
          </a:bodyPr>
          <a:lstStyle>
            <a:defPPr>
              <a:defRPr lang="en-US"/>
            </a:defPPr>
            <a:lvl1pPr indent="0">
              <a:lnSpc>
                <a:spcPct val="150000"/>
              </a:lnSpc>
              <a:spcBef>
                <a:spcPts val="0"/>
              </a:spcBef>
              <a:buClr>
                <a:schemeClr val="accent2"/>
              </a:buClr>
              <a:buFontTx/>
              <a:buNone/>
              <a:defRPr sz="1100">
                <a:latin typeface="Futura Next Book" panose="020B0502020204020303" pitchFamily="34" charset="77"/>
              </a:defRPr>
            </a:lvl1pPr>
            <a:lvl2pPr marL="171450" indent="-165100">
              <a:lnSpc>
                <a:spcPts val="2200"/>
              </a:lnSpc>
              <a:spcBef>
                <a:spcPts val="0"/>
              </a:spcBef>
              <a:buFont typeface="Arial" panose="020B0604020202020204" pitchFamily="34" charset="0"/>
              <a:buChar char="•"/>
              <a:tabLst/>
              <a:defRPr sz="1400"/>
            </a:lvl2pPr>
            <a:lvl3pPr marL="342900" indent="-171450">
              <a:lnSpc>
                <a:spcPts val="2200"/>
              </a:lnSpc>
              <a:spcBef>
                <a:spcPts val="0"/>
              </a:spcBef>
              <a:buFont typeface="Arial" panose="020B0604020202020204" pitchFamily="34" charset="0"/>
              <a:buChar char="•"/>
              <a:tabLst/>
              <a:defRPr sz="1400"/>
            </a:lvl3pPr>
            <a:lvl4pPr marL="514350" indent="-171450">
              <a:lnSpc>
                <a:spcPts val="2200"/>
              </a:lnSpc>
              <a:spcBef>
                <a:spcPts val="0"/>
              </a:spcBef>
              <a:buFont typeface="Arial" panose="020B0604020202020204" pitchFamily="34" charset="0"/>
              <a:buChar char="•"/>
              <a:tabLst/>
              <a:defRPr sz="1400"/>
            </a:lvl4pPr>
            <a:lvl5pPr marL="685800" indent="-171450">
              <a:lnSpc>
                <a:spcPts val="2200"/>
              </a:lnSpc>
              <a:spcBef>
                <a:spcPts val="0"/>
              </a:spcBef>
              <a:buFont typeface="Arial" panose="020B0604020202020204" pitchFamily="34" charset="0"/>
              <a:buChar char="•"/>
              <a:tabLst/>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171450" lvl="0" indent="-171450">
              <a:lnSpc>
                <a:spcPct val="120000"/>
              </a:lnSpc>
              <a:spcBef>
                <a:spcPts val="400"/>
              </a:spcBef>
              <a:spcAft>
                <a:spcPts val="400"/>
              </a:spcAft>
              <a:buClr>
                <a:srgbClr val="079FFF"/>
              </a:buClr>
              <a:buFont typeface="Arial" panose="020B0604020202020204" pitchFamily="34" charset="0"/>
              <a:buChar char="•"/>
              <a:defRPr/>
            </a:pPr>
            <a:r>
              <a:rPr lang="en-IN" sz="1600" dirty="0"/>
              <a:t>Gain a high-level understanding of UX writing and micro copy.</a:t>
            </a:r>
          </a:p>
          <a:p>
            <a:pPr marL="171450" lvl="0" indent="-171450">
              <a:lnSpc>
                <a:spcPct val="120000"/>
              </a:lnSpc>
              <a:spcBef>
                <a:spcPts val="400"/>
              </a:spcBef>
              <a:spcAft>
                <a:spcPts val="400"/>
              </a:spcAft>
              <a:buClr>
                <a:srgbClr val="079FFF"/>
              </a:buClr>
              <a:buFont typeface="Arial" panose="020B0604020202020204" pitchFamily="34" charset="0"/>
              <a:buChar char="•"/>
              <a:defRPr/>
            </a:pPr>
            <a:r>
              <a:rPr lang="en-IN" sz="1600" dirty="0"/>
              <a:t>Know how to identify great copy.</a:t>
            </a:r>
          </a:p>
        </p:txBody>
      </p:sp>
    </p:spTree>
    <p:extLst>
      <p:ext uri="{BB962C8B-B14F-4D97-AF65-F5344CB8AC3E}">
        <p14:creationId xmlns:p14="http://schemas.microsoft.com/office/powerpoint/2010/main" val="382047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1A4BC7-4748-EC55-C7B0-6175528560A8}"/>
              </a:ext>
            </a:extLst>
          </p:cNvPr>
          <p:cNvSpPr txBox="1"/>
          <p:nvPr/>
        </p:nvSpPr>
        <p:spPr>
          <a:xfrm>
            <a:off x="3808275" y="540033"/>
            <a:ext cx="7621858" cy="1323439"/>
          </a:xfrm>
          <a:prstGeom prst="rect">
            <a:avLst/>
          </a:prstGeom>
          <a:noFill/>
        </p:spPr>
        <p:txBody>
          <a:bodyPr wrap="square">
            <a:spAutoFit/>
          </a:bodyPr>
          <a:lstStyle/>
          <a:p>
            <a:pPr algn="ctr"/>
            <a:r>
              <a:rPr lang="en-IN" sz="8000" u="sng" dirty="0">
                <a:solidFill>
                  <a:schemeClr val="bg1"/>
                </a:solidFill>
                <a:latin typeface="Futura Next Book" panose="020B0502020204020303" pitchFamily="34" charset="77"/>
              </a:rPr>
              <a:t>UX writing</a:t>
            </a:r>
            <a:endParaRPr lang="en-US" sz="8000" u="sng" dirty="0">
              <a:solidFill>
                <a:schemeClr val="bg1"/>
              </a:solidFill>
              <a:latin typeface="Futura Next Book" panose="020B0502020204020303" pitchFamily="34" charset="77"/>
            </a:endParaRPr>
          </a:p>
        </p:txBody>
      </p:sp>
      <p:sp>
        <p:nvSpPr>
          <p:cNvPr id="5" name="TextBox 4">
            <a:extLst>
              <a:ext uri="{FF2B5EF4-FFF2-40B4-BE49-F238E27FC236}">
                <a16:creationId xmlns:a16="http://schemas.microsoft.com/office/drawing/2014/main" id="{E1BA19AB-8B27-E9FE-36C3-6FF136AF6872}"/>
              </a:ext>
            </a:extLst>
          </p:cNvPr>
          <p:cNvSpPr txBox="1"/>
          <p:nvPr/>
        </p:nvSpPr>
        <p:spPr>
          <a:xfrm>
            <a:off x="2148556" y="2219458"/>
            <a:ext cx="10749911" cy="3477875"/>
          </a:xfrm>
          <a:prstGeom prst="rect">
            <a:avLst/>
          </a:prstGeom>
          <a:noFill/>
        </p:spPr>
        <p:txBody>
          <a:bodyPr wrap="square">
            <a:spAutoFit/>
          </a:bodyPr>
          <a:lstStyle/>
          <a:p>
            <a:pPr algn="ctr"/>
            <a:r>
              <a:rPr lang="en-US" sz="4400" dirty="0">
                <a:solidFill>
                  <a:schemeClr val="bg1"/>
                </a:solidFill>
                <a:latin typeface="Merriweather" panose="020B0604020202020204" pitchFamily="2" charset="0"/>
              </a:rPr>
              <a:t>“By adding lorem ipsum to the design, you are essentially dressing your king before you know his size” - Kyle Fiedler, Chief Design Officer, digital design agency thoughtbot</a:t>
            </a:r>
            <a:endParaRPr lang="en-US" sz="4400" u="sng" dirty="0">
              <a:solidFill>
                <a:srgbClr val="FFE001"/>
              </a:solidFill>
              <a:latin typeface="Futura Next Book" panose="020B0502020204020303" pitchFamily="34" charset="77"/>
            </a:endParaRPr>
          </a:p>
        </p:txBody>
      </p:sp>
    </p:spTree>
    <p:extLst>
      <p:ext uri="{BB962C8B-B14F-4D97-AF65-F5344CB8AC3E}">
        <p14:creationId xmlns:p14="http://schemas.microsoft.com/office/powerpoint/2010/main" val="324986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CFEF2C-D117-6843-B2B9-8F98F5DCBB91}"/>
              </a:ext>
            </a:extLst>
          </p:cNvPr>
          <p:cNvSpPr>
            <a:spLocks noGrp="1"/>
          </p:cNvSpPr>
          <p:nvPr>
            <p:ph type="sldNum" sz="quarter" idx="10"/>
          </p:nvPr>
        </p:nvSpPr>
        <p:spPr>
          <a:xfrm>
            <a:off x="14034058" y="7885240"/>
            <a:ext cx="342837" cy="115395"/>
          </a:xfrm>
        </p:spPr>
        <p:txBody>
          <a:bodyPr/>
          <a:lstStyle/>
          <a:p>
            <a:pPr defTabSz="1142817">
              <a:defRPr/>
            </a:pPr>
            <a:fld id="{58B792A5-9BAE-6942-BFE1-9FCDB51EA51E}" type="slidenum">
              <a:rPr lang="en-US" sz="750">
                <a:solidFill>
                  <a:srgbClr val="FFFFFF"/>
                </a:solidFill>
                <a:latin typeface="FuturaNext-Medium" panose="020B0602020204020303" pitchFamily="34" charset="77"/>
              </a:rPr>
              <a:pPr defTabSz="1142817">
                <a:defRPr/>
              </a:pPr>
              <a:t>5</a:t>
            </a:fld>
            <a:endParaRPr lang="en-US" sz="750" dirty="0">
              <a:solidFill>
                <a:srgbClr val="FFFFFF"/>
              </a:solidFill>
              <a:latin typeface="FuturaNext-Medium" panose="020B0602020204020303" pitchFamily="34" charset="77"/>
            </a:endParaRPr>
          </a:p>
        </p:txBody>
      </p:sp>
      <p:sp>
        <p:nvSpPr>
          <p:cNvPr id="13" name="TextBox 12">
            <a:extLst>
              <a:ext uri="{FF2B5EF4-FFF2-40B4-BE49-F238E27FC236}">
                <a16:creationId xmlns:a16="http://schemas.microsoft.com/office/drawing/2014/main" id="{3925ED92-D5EB-BD34-F7D0-B4AA2F93E6F0}"/>
              </a:ext>
            </a:extLst>
          </p:cNvPr>
          <p:cNvSpPr txBox="1"/>
          <p:nvPr/>
        </p:nvSpPr>
        <p:spPr>
          <a:xfrm>
            <a:off x="859957" y="1340603"/>
            <a:ext cx="7366354" cy="492443"/>
          </a:xfrm>
          <a:prstGeom prst="rect">
            <a:avLst/>
          </a:prstGeom>
          <a:noFill/>
        </p:spPr>
        <p:txBody>
          <a:bodyPr wrap="square" lIns="0" tIns="0" rIns="0" bIns="0" rtlCol="0">
            <a:spAutoFit/>
          </a:bodyPr>
          <a:lstStyle/>
          <a:p>
            <a:r>
              <a:rPr lang="en-US" sz="3200" u="sng" dirty="0">
                <a:latin typeface="Futura Next Book" panose="020B0502020204020303" pitchFamily="34" charset="77"/>
                <a:ea typeface="+mj-ea"/>
                <a:cs typeface="+mj-cs"/>
              </a:rPr>
              <a:t>What is UX writing? </a:t>
            </a:r>
          </a:p>
        </p:txBody>
      </p:sp>
      <p:sp>
        <p:nvSpPr>
          <p:cNvPr id="6" name="Text Placeholder 5">
            <a:extLst>
              <a:ext uri="{FF2B5EF4-FFF2-40B4-BE49-F238E27FC236}">
                <a16:creationId xmlns:a16="http://schemas.microsoft.com/office/drawing/2014/main" id="{314A9A15-1A78-4FF8-995D-4C2CDD9AD556}"/>
              </a:ext>
            </a:extLst>
          </p:cNvPr>
          <p:cNvSpPr txBox="1">
            <a:spLocks/>
          </p:cNvSpPr>
          <p:nvPr/>
        </p:nvSpPr>
        <p:spPr>
          <a:xfrm>
            <a:off x="721066" y="413606"/>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pic>
        <p:nvPicPr>
          <p:cNvPr id="7" name="Picture 6" descr="Strategy is content strategist and content manager. Design is UX writer and content designer. Marketing is copywriter and content marketer.">
            <a:extLst>
              <a:ext uri="{FF2B5EF4-FFF2-40B4-BE49-F238E27FC236}">
                <a16:creationId xmlns:a16="http://schemas.microsoft.com/office/drawing/2014/main" id="{947A9224-0760-4AD6-86C6-0800EABD38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26311" y="1340603"/>
            <a:ext cx="6577071" cy="5883207"/>
          </a:xfrm>
          <a:prstGeom prst="rect">
            <a:avLst/>
          </a:prstGeom>
          <a:noFill/>
          <a:ln>
            <a:noFill/>
          </a:ln>
        </p:spPr>
      </p:pic>
      <p:sp>
        <p:nvSpPr>
          <p:cNvPr id="8" name="TextBox 7">
            <a:extLst>
              <a:ext uri="{FF2B5EF4-FFF2-40B4-BE49-F238E27FC236}">
                <a16:creationId xmlns:a16="http://schemas.microsoft.com/office/drawing/2014/main" id="{19E46172-ECD5-4D49-B480-DECB69621411}"/>
              </a:ext>
            </a:extLst>
          </p:cNvPr>
          <p:cNvSpPr txBox="1"/>
          <p:nvPr/>
        </p:nvSpPr>
        <p:spPr>
          <a:xfrm>
            <a:off x="721066" y="3008311"/>
            <a:ext cx="6898139" cy="4854599"/>
          </a:xfrm>
          <a:prstGeom prst="rect">
            <a:avLst/>
          </a:prstGeom>
          <a:noFill/>
        </p:spPr>
        <p:txBody>
          <a:bodyPr wrap="square" lIns="0" tIns="0" rIns="0" bIns="0" rtlCol="0">
            <a:spAutoFit/>
          </a:bodyPr>
          <a:lstStyle/>
          <a:p>
            <a:pPr defTabSz="1142817">
              <a:lnSpc>
                <a:spcPct val="120000"/>
              </a:lnSpc>
              <a:spcBef>
                <a:spcPts val="500"/>
              </a:spcBef>
              <a:spcAft>
                <a:spcPts val="500"/>
              </a:spcAft>
              <a:buClr>
                <a:srgbClr val="079FFF"/>
              </a:buClr>
              <a:defRPr/>
            </a:pPr>
            <a:r>
              <a:rPr lang="en-US" dirty="0">
                <a:latin typeface="Futura Next Book" panose="020B0502020204020303"/>
              </a:rPr>
              <a:t>It’s not writing for ads or writing web site content, blogs or marketing copy, all of which are done by a copywriter.</a:t>
            </a:r>
          </a:p>
          <a:p>
            <a:pPr defTabSz="1142817">
              <a:lnSpc>
                <a:spcPct val="120000"/>
              </a:lnSpc>
              <a:spcBef>
                <a:spcPts val="500"/>
              </a:spcBef>
              <a:spcAft>
                <a:spcPts val="500"/>
              </a:spcAft>
              <a:buClr>
                <a:srgbClr val="079FFF"/>
              </a:buClr>
              <a:defRPr/>
            </a:pPr>
            <a:endParaRPr lang="en-US" dirty="0">
              <a:latin typeface="Futura Next Book" panose="020B0502020204020303"/>
            </a:endParaRPr>
          </a:p>
          <a:p>
            <a:pPr defTabSz="1142817">
              <a:lnSpc>
                <a:spcPct val="120000"/>
              </a:lnSpc>
              <a:spcBef>
                <a:spcPts val="500"/>
              </a:spcBef>
              <a:spcAft>
                <a:spcPts val="500"/>
              </a:spcAft>
              <a:buClr>
                <a:srgbClr val="079FFF"/>
              </a:buClr>
              <a:defRPr/>
            </a:pPr>
            <a:r>
              <a:rPr lang="en-US" sz="1800" dirty="0">
                <a:latin typeface="Futura Next Book" panose="020B0502020204020303" pitchFamily="34" charset="77"/>
              </a:rPr>
              <a:t>UX writing is the craft of writing the words that will aid, instruct and guide users through the tasks of your site or app and help solve specific user challenges. </a:t>
            </a:r>
          </a:p>
          <a:p>
            <a:pPr defTabSz="1142817">
              <a:lnSpc>
                <a:spcPct val="120000"/>
              </a:lnSpc>
              <a:spcBef>
                <a:spcPts val="500"/>
              </a:spcBef>
              <a:spcAft>
                <a:spcPts val="500"/>
              </a:spcAft>
              <a:buClr>
                <a:srgbClr val="079FFF"/>
              </a:buClr>
              <a:defRPr/>
            </a:pPr>
            <a:endParaRPr lang="en-US" dirty="0">
              <a:latin typeface="Futura Next Book" panose="020B0502020204020303" pitchFamily="34" charset="77"/>
            </a:endParaRPr>
          </a:p>
          <a:p>
            <a:pPr defTabSz="1142817">
              <a:lnSpc>
                <a:spcPct val="120000"/>
              </a:lnSpc>
              <a:spcBef>
                <a:spcPts val="500"/>
              </a:spcBef>
              <a:spcAft>
                <a:spcPts val="500"/>
              </a:spcAft>
              <a:buClr>
                <a:srgbClr val="079FFF"/>
              </a:buClr>
              <a:defRPr/>
            </a:pPr>
            <a:r>
              <a:rPr lang="en-US" sz="1800" dirty="0">
                <a:latin typeface="Futura Next Book" panose="020B0502020204020303" pitchFamily="34" charset="77"/>
              </a:rPr>
              <a:t>UX writing brings the content strategy to life by sprinkling the magic dust of words or </a:t>
            </a:r>
            <a:r>
              <a:rPr lang="en-US" sz="1800" b="1" dirty="0">
                <a:latin typeface="Futura Next Book" panose="020B0502020204020303" pitchFamily="34" charset="77"/>
              </a:rPr>
              <a:t>microcopy</a:t>
            </a:r>
            <a:r>
              <a:rPr lang="en-US" sz="1800" dirty="0">
                <a:latin typeface="Futura Next Book" panose="020B0502020204020303" pitchFamily="34" charset="77"/>
              </a:rPr>
              <a:t>. </a:t>
            </a:r>
          </a:p>
          <a:p>
            <a:pPr defTabSz="1142817">
              <a:lnSpc>
                <a:spcPct val="120000"/>
              </a:lnSpc>
              <a:spcBef>
                <a:spcPts val="500"/>
              </a:spcBef>
              <a:spcAft>
                <a:spcPts val="500"/>
              </a:spcAft>
              <a:buClr>
                <a:srgbClr val="079FFF"/>
              </a:buClr>
              <a:defRPr/>
            </a:pPr>
            <a:endParaRPr lang="en-US" dirty="0">
              <a:latin typeface="Futura Next Book" panose="020B0502020204020303"/>
            </a:endParaRPr>
          </a:p>
          <a:p>
            <a:pPr defTabSz="1142817">
              <a:lnSpc>
                <a:spcPct val="120000"/>
              </a:lnSpc>
              <a:spcBef>
                <a:spcPts val="500"/>
              </a:spcBef>
              <a:spcAft>
                <a:spcPts val="500"/>
              </a:spcAft>
              <a:buClr>
                <a:srgbClr val="079FFF"/>
              </a:buClr>
              <a:defRPr/>
            </a:pPr>
            <a:endParaRPr lang="en-US" dirty="0">
              <a:latin typeface="Futura Next Book" panose="020B0502020204020303"/>
            </a:endParaRPr>
          </a:p>
          <a:p>
            <a:pPr defTabSz="1142817">
              <a:lnSpc>
                <a:spcPct val="120000"/>
              </a:lnSpc>
              <a:spcBef>
                <a:spcPts val="500"/>
              </a:spcBef>
              <a:spcAft>
                <a:spcPts val="500"/>
              </a:spcAft>
              <a:buClr>
                <a:srgbClr val="079FFF"/>
              </a:buClr>
              <a:defRPr/>
            </a:pPr>
            <a:endParaRPr lang="en-US" dirty="0">
              <a:latin typeface="Futura Next Book" panose="020B0502020204020303"/>
            </a:endParaRPr>
          </a:p>
        </p:txBody>
      </p:sp>
    </p:spTree>
    <p:extLst>
      <p:ext uri="{BB962C8B-B14F-4D97-AF65-F5344CB8AC3E}">
        <p14:creationId xmlns:p14="http://schemas.microsoft.com/office/powerpoint/2010/main" val="142927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CFEF2C-D117-6843-B2B9-8F98F5DCBB91}"/>
              </a:ext>
            </a:extLst>
          </p:cNvPr>
          <p:cNvSpPr>
            <a:spLocks noGrp="1"/>
          </p:cNvSpPr>
          <p:nvPr>
            <p:ph type="sldNum" sz="quarter" idx="10"/>
          </p:nvPr>
        </p:nvSpPr>
        <p:spPr>
          <a:xfrm>
            <a:off x="14034058" y="7885240"/>
            <a:ext cx="342837" cy="115395"/>
          </a:xfrm>
        </p:spPr>
        <p:txBody>
          <a:bodyPr/>
          <a:lstStyle/>
          <a:p>
            <a:pPr defTabSz="1142817">
              <a:defRPr/>
            </a:pPr>
            <a:fld id="{58B792A5-9BAE-6942-BFE1-9FCDB51EA51E}" type="slidenum">
              <a:rPr lang="en-US" sz="750">
                <a:solidFill>
                  <a:srgbClr val="FFFFFF"/>
                </a:solidFill>
                <a:latin typeface="FuturaNext-Medium" panose="020B0602020204020303" pitchFamily="34" charset="77"/>
              </a:rPr>
              <a:pPr defTabSz="1142817">
                <a:defRPr/>
              </a:pPr>
              <a:t>6</a:t>
            </a:fld>
            <a:endParaRPr lang="en-US" sz="750" dirty="0">
              <a:solidFill>
                <a:srgbClr val="FFFFFF"/>
              </a:solidFill>
              <a:latin typeface="FuturaNext-Medium" panose="020B0602020204020303" pitchFamily="34" charset="77"/>
            </a:endParaRPr>
          </a:p>
        </p:txBody>
      </p:sp>
      <p:sp>
        <p:nvSpPr>
          <p:cNvPr id="13" name="TextBox 12">
            <a:extLst>
              <a:ext uri="{FF2B5EF4-FFF2-40B4-BE49-F238E27FC236}">
                <a16:creationId xmlns:a16="http://schemas.microsoft.com/office/drawing/2014/main" id="{3925ED92-D5EB-BD34-F7D0-B4AA2F93E6F0}"/>
              </a:ext>
            </a:extLst>
          </p:cNvPr>
          <p:cNvSpPr txBox="1"/>
          <p:nvPr/>
        </p:nvSpPr>
        <p:spPr>
          <a:xfrm>
            <a:off x="471748" y="851970"/>
            <a:ext cx="7366354" cy="492443"/>
          </a:xfrm>
          <a:prstGeom prst="rect">
            <a:avLst/>
          </a:prstGeom>
          <a:noFill/>
        </p:spPr>
        <p:txBody>
          <a:bodyPr wrap="square" lIns="0" tIns="0" rIns="0" bIns="0" rtlCol="0">
            <a:spAutoFit/>
          </a:bodyPr>
          <a:lstStyle/>
          <a:p>
            <a:r>
              <a:rPr lang="en-US" sz="3200" u="sng" dirty="0">
                <a:latin typeface="Futura Next Book" panose="020B0502020204020303" pitchFamily="34" charset="77"/>
                <a:ea typeface="+mj-ea"/>
                <a:cs typeface="+mj-cs"/>
              </a:rPr>
              <a:t>What is copy or microcopy?</a:t>
            </a:r>
          </a:p>
        </p:txBody>
      </p:sp>
      <p:sp>
        <p:nvSpPr>
          <p:cNvPr id="6" name="Text Placeholder 5">
            <a:extLst>
              <a:ext uri="{FF2B5EF4-FFF2-40B4-BE49-F238E27FC236}">
                <a16:creationId xmlns:a16="http://schemas.microsoft.com/office/drawing/2014/main" id="{E26A6AEE-E334-4C96-9792-CE3898342DD3}"/>
              </a:ext>
            </a:extLst>
          </p:cNvPr>
          <p:cNvSpPr txBox="1">
            <a:spLocks/>
          </p:cNvSpPr>
          <p:nvPr/>
        </p:nvSpPr>
        <p:spPr>
          <a:xfrm>
            <a:off x="721066" y="158223"/>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sp>
        <p:nvSpPr>
          <p:cNvPr id="8" name="TextBox 7">
            <a:extLst>
              <a:ext uri="{FF2B5EF4-FFF2-40B4-BE49-F238E27FC236}">
                <a16:creationId xmlns:a16="http://schemas.microsoft.com/office/drawing/2014/main" id="{23D1517E-2AA6-418A-A7AA-46E341736642}"/>
              </a:ext>
            </a:extLst>
          </p:cNvPr>
          <p:cNvSpPr txBox="1"/>
          <p:nvPr/>
        </p:nvSpPr>
        <p:spPr>
          <a:xfrm>
            <a:off x="1681867" y="3786948"/>
            <a:ext cx="13221487" cy="1384995"/>
          </a:xfrm>
          <a:prstGeom prst="rect">
            <a:avLst/>
          </a:prstGeom>
          <a:noFill/>
        </p:spPr>
        <p:txBody>
          <a:bodyPr wrap="square">
            <a:spAutoFit/>
          </a:bodyPr>
          <a:lstStyle/>
          <a:p>
            <a:r>
              <a:rPr lang="en-US" sz="2800" dirty="0">
                <a:latin typeface="Futura Next Book" panose="020B0502020204020303"/>
              </a:rPr>
              <a:t>Tiny words with a lot of power that you find all over your app or product.</a:t>
            </a:r>
          </a:p>
          <a:p>
            <a:endParaRPr lang="en-US" sz="2800" dirty="0">
              <a:latin typeface="Futura Next Book" panose="020B0502020204020303"/>
            </a:endParaRPr>
          </a:p>
          <a:p>
            <a:endParaRPr lang="en-US" sz="2800" dirty="0">
              <a:solidFill>
                <a:srgbClr val="455065"/>
              </a:solidFill>
              <a:latin typeface="Futura Next Book" panose="020B0502020204020303"/>
            </a:endParaRPr>
          </a:p>
        </p:txBody>
      </p:sp>
    </p:spTree>
    <p:extLst>
      <p:ext uri="{BB962C8B-B14F-4D97-AF65-F5344CB8AC3E}">
        <p14:creationId xmlns:p14="http://schemas.microsoft.com/office/powerpoint/2010/main" val="47684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CFEF2C-D117-6843-B2B9-8F98F5DCBB91}"/>
              </a:ext>
            </a:extLst>
          </p:cNvPr>
          <p:cNvSpPr>
            <a:spLocks noGrp="1"/>
          </p:cNvSpPr>
          <p:nvPr>
            <p:ph type="sldNum" sz="quarter" idx="10"/>
          </p:nvPr>
        </p:nvSpPr>
        <p:spPr>
          <a:xfrm>
            <a:off x="14034058" y="7885240"/>
            <a:ext cx="342837" cy="115395"/>
          </a:xfrm>
        </p:spPr>
        <p:txBody>
          <a:bodyPr/>
          <a:lstStyle/>
          <a:p>
            <a:pPr defTabSz="1142817">
              <a:defRPr/>
            </a:pPr>
            <a:fld id="{58B792A5-9BAE-6942-BFE1-9FCDB51EA51E}" type="slidenum">
              <a:rPr lang="en-US" sz="750">
                <a:solidFill>
                  <a:srgbClr val="FFFFFF"/>
                </a:solidFill>
                <a:latin typeface="FuturaNext-Medium" panose="020B0602020204020303" pitchFamily="34" charset="77"/>
              </a:rPr>
              <a:pPr defTabSz="1142817">
                <a:defRPr/>
              </a:pPr>
              <a:t>7</a:t>
            </a:fld>
            <a:endParaRPr lang="en-US" sz="750" dirty="0">
              <a:solidFill>
                <a:srgbClr val="FFFFFF"/>
              </a:solidFill>
              <a:latin typeface="FuturaNext-Medium" panose="020B0602020204020303" pitchFamily="34" charset="77"/>
            </a:endParaRPr>
          </a:p>
        </p:txBody>
      </p:sp>
      <p:sp>
        <p:nvSpPr>
          <p:cNvPr id="12" name="TextBox 11">
            <a:extLst>
              <a:ext uri="{FF2B5EF4-FFF2-40B4-BE49-F238E27FC236}">
                <a16:creationId xmlns:a16="http://schemas.microsoft.com/office/drawing/2014/main" id="{F1652B28-0079-6C1D-FFC3-9CDF3B6D0870}"/>
              </a:ext>
            </a:extLst>
          </p:cNvPr>
          <p:cNvSpPr txBox="1"/>
          <p:nvPr/>
        </p:nvSpPr>
        <p:spPr>
          <a:xfrm>
            <a:off x="1491913" y="2382229"/>
            <a:ext cx="3881628" cy="4080476"/>
          </a:xfrm>
          <a:prstGeom prst="rect">
            <a:avLst/>
          </a:prstGeom>
          <a:noFill/>
        </p:spPr>
        <p:txBody>
          <a:bodyPr wrap="square" lIns="0" tIns="0" rIns="0" bIns="0" rtlCol="0">
            <a:spAutoFit/>
          </a:bodyPr>
          <a:lstStyle/>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Product names</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Onboarding flow/walkthrough text</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Offboarding copy</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Field labels</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Button labels</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System messages</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Mails </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Notifications and alerts</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endParaRPr lang="en-US" sz="1600" dirty="0">
              <a:latin typeface="Futura Next Book" panose="020B0502020204020303" pitchFamily="34" charset="77"/>
            </a:endParaRPr>
          </a:p>
          <a:p>
            <a:pPr marL="357130" indent="-357130" defTabSz="1142817">
              <a:lnSpc>
                <a:spcPct val="120000"/>
              </a:lnSpc>
              <a:spcBef>
                <a:spcPts val="500"/>
              </a:spcBef>
              <a:spcAft>
                <a:spcPts val="500"/>
              </a:spcAft>
              <a:buClr>
                <a:srgbClr val="079FFF"/>
              </a:buClr>
              <a:buFont typeface="Arial" panose="020B0604020202020204" pitchFamily="34" charset="0"/>
              <a:buChar char="•"/>
              <a:defRPr/>
            </a:pPr>
            <a:endParaRPr lang="en-US" sz="1600" dirty="0">
              <a:latin typeface="Futura Next Book" panose="020B0502020204020303" pitchFamily="34" charset="77"/>
            </a:endParaRPr>
          </a:p>
        </p:txBody>
      </p:sp>
      <p:sp>
        <p:nvSpPr>
          <p:cNvPr id="13" name="TextBox 12">
            <a:extLst>
              <a:ext uri="{FF2B5EF4-FFF2-40B4-BE49-F238E27FC236}">
                <a16:creationId xmlns:a16="http://schemas.microsoft.com/office/drawing/2014/main" id="{3925ED92-D5EB-BD34-F7D0-B4AA2F93E6F0}"/>
              </a:ext>
            </a:extLst>
          </p:cNvPr>
          <p:cNvSpPr txBox="1"/>
          <p:nvPr/>
        </p:nvSpPr>
        <p:spPr>
          <a:xfrm>
            <a:off x="471748" y="851970"/>
            <a:ext cx="7366354" cy="492443"/>
          </a:xfrm>
          <a:prstGeom prst="rect">
            <a:avLst/>
          </a:prstGeom>
          <a:noFill/>
        </p:spPr>
        <p:txBody>
          <a:bodyPr wrap="square" lIns="0" tIns="0" rIns="0" bIns="0" rtlCol="0">
            <a:spAutoFit/>
          </a:bodyPr>
          <a:lstStyle/>
          <a:p>
            <a:r>
              <a:rPr lang="en-US" sz="3200" u="sng" dirty="0">
                <a:latin typeface="Futura Next Book" panose="020B0502020204020303" pitchFamily="34" charset="77"/>
                <a:ea typeface="+mj-ea"/>
                <a:cs typeface="+mj-cs"/>
              </a:rPr>
              <a:t>How does microcopy manifest?</a:t>
            </a:r>
          </a:p>
        </p:txBody>
      </p:sp>
      <p:sp>
        <p:nvSpPr>
          <p:cNvPr id="6" name="Text Placeholder 5">
            <a:extLst>
              <a:ext uri="{FF2B5EF4-FFF2-40B4-BE49-F238E27FC236}">
                <a16:creationId xmlns:a16="http://schemas.microsoft.com/office/drawing/2014/main" id="{E26A6AEE-E334-4C96-9792-CE3898342DD3}"/>
              </a:ext>
            </a:extLst>
          </p:cNvPr>
          <p:cNvSpPr txBox="1">
            <a:spLocks/>
          </p:cNvSpPr>
          <p:nvPr/>
        </p:nvSpPr>
        <p:spPr>
          <a:xfrm>
            <a:off x="721066" y="158223"/>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sp>
        <p:nvSpPr>
          <p:cNvPr id="7" name="TextBox 6">
            <a:extLst>
              <a:ext uri="{FF2B5EF4-FFF2-40B4-BE49-F238E27FC236}">
                <a16:creationId xmlns:a16="http://schemas.microsoft.com/office/drawing/2014/main" id="{00EBB995-F043-4E32-9586-94CB8178998D}"/>
              </a:ext>
            </a:extLst>
          </p:cNvPr>
          <p:cNvSpPr txBox="1"/>
          <p:nvPr/>
        </p:nvSpPr>
        <p:spPr>
          <a:xfrm>
            <a:off x="7619206" y="2382229"/>
            <a:ext cx="3881628" cy="3656770"/>
          </a:xfrm>
          <a:prstGeom prst="rect">
            <a:avLst/>
          </a:prstGeom>
          <a:noFill/>
        </p:spPr>
        <p:txBody>
          <a:bodyPr wrap="square" lIns="0" tIns="0" rIns="0" bIns="0" rtlCol="0">
            <a:spAutoFit/>
          </a:bodyPr>
          <a:lstStyle/>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Alt text</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Empty states</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404 pages </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Forms </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Progress indicators/loading states</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Headings</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Inline help text; tool tips</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r>
              <a:rPr lang="en-US" sz="1600" dirty="0">
                <a:latin typeface="Futura Next Book" panose="020B0502020204020303" pitchFamily="34" charset="77"/>
              </a:rPr>
              <a:t>Byline text</a:t>
            </a:r>
          </a:p>
          <a:p>
            <a:pPr marL="357130" indent="-357130" defTabSz="1142817">
              <a:lnSpc>
                <a:spcPct val="120000"/>
              </a:lnSpc>
              <a:spcBef>
                <a:spcPts val="500"/>
              </a:spcBef>
              <a:spcAft>
                <a:spcPts val="500"/>
              </a:spcAft>
              <a:buClr>
                <a:srgbClr val="079FFF"/>
              </a:buClr>
              <a:buFont typeface="Arial" panose="020B0604020202020204" pitchFamily="34" charset="0"/>
              <a:buChar char="•"/>
              <a:defRPr/>
            </a:pPr>
            <a:endParaRPr lang="en-US" sz="1600" dirty="0">
              <a:latin typeface="Futura Next Book" panose="020B0502020204020303" pitchFamily="34" charset="77"/>
            </a:endParaRPr>
          </a:p>
        </p:txBody>
      </p:sp>
    </p:spTree>
    <p:extLst>
      <p:ext uri="{BB962C8B-B14F-4D97-AF65-F5344CB8AC3E}">
        <p14:creationId xmlns:p14="http://schemas.microsoft.com/office/powerpoint/2010/main" val="26739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452022-A9BA-42BC-ADFB-57451D8F4C2B}"/>
              </a:ext>
            </a:extLst>
          </p:cNvPr>
          <p:cNvSpPr/>
          <p:nvPr/>
        </p:nvSpPr>
        <p:spPr>
          <a:xfrm>
            <a:off x="339071" y="2373573"/>
            <a:ext cx="3414219" cy="50977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CD66C59-F93A-4A31-8EE7-B6E9A2DC69B8}"/>
              </a:ext>
            </a:extLst>
          </p:cNvPr>
          <p:cNvSpPr/>
          <p:nvPr/>
        </p:nvSpPr>
        <p:spPr>
          <a:xfrm>
            <a:off x="4135122" y="2386351"/>
            <a:ext cx="3414219" cy="50977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678ED33C-B5E3-9847-9D8C-A88A4EC642A2}"/>
              </a:ext>
            </a:extLst>
          </p:cNvPr>
          <p:cNvSpPr>
            <a:spLocks noGrp="1"/>
          </p:cNvSpPr>
          <p:nvPr>
            <p:ph type="sldNum" sz="quarter" idx="10"/>
          </p:nvPr>
        </p:nvSpPr>
        <p:spPr>
          <a:xfrm>
            <a:off x="6779581" y="8796756"/>
            <a:ext cx="3428643" cy="456322"/>
          </a:xfrm>
        </p:spPr>
        <p:txBody>
          <a:bodyPr/>
          <a:lstStyle/>
          <a:p>
            <a:pPr defTabSz="1142817">
              <a:defRPr/>
            </a:pPr>
            <a:fld id="{58B792A5-9BAE-6942-BFE1-9FCDB51EA51E}" type="slidenum">
              <a:rPr lang="en-US" sz="750">
                <a:solidFill>
                  <a:srgbClr val="000000"/>
                </a:solidFill>
                <a:latin typeface="FuturaNext-Medium" panose="020B0602020204020303" pitchFamily="34" charset="77"/>
              </a:rPr>
              <a:pPr defTabSz="1142817">
                <a:defRPr/>
              </a:pPr>
              <a:t>8</a:t>
            </a:fld>
            <a:endParaRPr lang="en-US" sz="750" dirty="0">
              <a:solidFill>
                <a:srgbClr val="000000"/>
              </a:solidFill>
              <a:latin typeface="FuturaNext-Medium" panose="020B0602020204020303" pitchFamily="34" charset="77"/>
            </a:endParaRPr>
          </a:p>
        </p:txBody>
      </p:sp>
      <p:sp>
        <p:nvSpPr>
          <p:cNvPr id="5" name="TextBox 4">
            <a:extLst>
              <a:ext uri="{FF2B5EF4-FFF2-40B4-BE49-F238E27FC236}">
                <a16:creationId xmlns:a16="http://schemas.microsoft.com/office/drawing/2014/main" id="{48CAB380-3019-D99D-B33B-7353AEB0DC51}"/>
              </a:ext>
            </a:extLst>
          </p:cNvPr>
          <p:cNvSpPr txBox="1"/>
          <p:nvPr/>
        </p:nvSpPr>
        <p:spPr>
          <a:xfrm>
            <a:off x="591038" y="1386166"/>
            <a:ext cx="9314969" cy="492443"/>
          </a:xfrm>
          <a:prstGeom prst="rect">
            <a:avLst/>
          </a:prstGeom>
          <a:noFill/>
        </p:spPr>
        <p:txBody>
          <a:bodyPr wrap="square" lIns="0" tIns="0" rIns="0" bIns="0" rtlCol="0">
            <a:spAutoFit/>
          </a:bodyPr>
          <a:lstStyle/>
          <a:p>
            <a:r>
              <a:rPr lang="en-US" sz="3200" u="sng" dirty="0">
                <a:latin typeface="Futura Next Book" panose="020B0502020204020303" pitchFamily="34" charset="77"/>
                <a:ea typeface="+mj-ea"/>
                <a:cs typeface="+mj-cs"/>
              </a:rPr>
              <a:t>How to identify great UX copy? </a:t>
            </a:r>
          </a:p>
        </p:txBody>
      </p:sp>
      <p:sp>
        <p:nvSpPr>
          <p:cNvPr id="22" name="Text Placeholder 5">
            <a:extLst>
              <a:ext uri="{FF2B5EF4-FFF2-40B4-BE49-F238E27FC236}">
                <a16:creationId xmlns:a16="http://schemas.microsoft.com/office/drawing/2014/main" id="{D9FDA825-3CE0-4AC4-A8FB-1C146796FBA1}"/>
              </a:ext>
            </a:extLst>
          </p:cNvPr>
          <p:cNvSpPr txBox="1">
            <a:spLocks/>
          </p:cNvSpPr>
          <p:nvPr/>
        </p:nvSpPr>
        <p:spPr>
          <a:xfrm>
            <a:off x="508412" y="413606"/>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sp>
        <p:nvSpPr>
          <p:cNvPr id="10" name="TextBox 9">
            <a:extLst>
              <a:ext uri="{FF2B5EF4-FFF2-40B4-BE49-F238E27FC236}">
                <a16:creationId xmlns:a16="http://schemas.microsoft.com/office/drawing/2014/main" id="{887D6687-4CB3-4AB4-8AE4-B81AC0235DBA}"/>
              </a:ext>
            </a:extLst>
          </p:cNvPr>
          <p:cNvSpPr txBox="1"/>
          <p:nvPr/>
        </p:nvSpPr>
        <p:spPr>
          <a:xfrm>
            <a:off x="591038" y="2801213"/>
            <a:ext cx="3544084" cy="364780"/>
          </a:xfrm>
          <a:prstGeom prst="rect">
            <a:avLst/>
          </a:prstGeom>
          <a:noFill/>
        </p:spPr>
        <p:txBody>
          <a:bodyPr wrap="square">
            <a:spAutoFit/>
          </a:bodyPr>
          <a:lstStyle/>
          <a:p>
            <a:pPr>
              <a:lnSpc>
                <a:spcPct val="120000"/>
              </a:lnSpc>
            </a:pPr>
            <a:r>
              <a:rPr lang="en-IN" sz="1600" dirty="0">
                <a:latin typeface="Futura Next Book" panose="020B0502020204020303" pitchFamily="34" charset="77"/>
              </a:rPr>
              <a:t>On brand</a:t>
            </a:r>
            <a:endParaRPr lang="en-IN" sz="1600" dirty="0">
              <a:effectLst/>
              <a:latin typeface="Futura Next Book" panose="020B0502020204020303" pitchFamily="34" charset="77"/>
            </a:endParaRPr>
          </a:p>
        </p:txBody>
      </p:sp>
      <p:sp>
        <p:nvSpPr>
          <p:cNvPr id="11" name="TextBox 10">
            <a:extLst>
              <a:ext uri="{FF2B5EF4-FFF2-40B4-BE49-F238E27FC236}">
                <a16:creationId xmlns:a16="http://schemas.microsoft.com/office/drawing/2014/main" id="{2384EA85-7532-4854-A327-A25A8115DA8A}"/>
              </a:ext>
            </a:extLst>
          </p:cNvPr>
          <p:cNvSpPr txBox="1"/>
          <p:nvPr/>
        </p:nvSpPr>
        <p:spPr>
          <a:xfrm>
            <a:off x="339071" y="3498984"/>
            <a:ext cx="3190938" cy="1618713"/>
          </a:xfrm>
          <a:prstGeom prst="rect">
            <a:avLst/>
          </a:prstGeom>
          <a:noFill/>
        </p:spPr>
        <p:txBody>
          <a:bodyPr wrap="square">
            <a:spAutoFit/>
          </a:bodyPr>
          <a:lstStyle/>
          <a:p>
            <a:pPr marL="285750" indent="-285750">
              <a:lnSpc>
                <a:spcPct val="120000"/>
              </a:lnSpc>
              <a:buFontTx/>
              <a:buChar char="-"/>
            </a:pPr>
            <a:r>
              <a:rPr lang="en-IN" sz="1400" dirty="0">
                <a:solidFill>
                  <a:schemeClr val="tx1">
                    <a:lumMod val="65000"/>
                    <a:lumOff val="35000"/>
                  </a:schemeClr>
                </a:solidFill>
                <a:latin typeface="Futura Next Book" panose="020B0502020204020303" pitchFamily="34" charset="77"/>
              </a:rPr>
              <a:t>Aligns to your client/company brand</a:t>
            </a:r>
          </a:p>
          <a:p>
            <a:pPr marL="285750" indent="-285750">
              <a:lnSpc>
                <a:spcPct val="120000"/>
              </a:lnSpc>
              <a:buFontTx/>
              <a:buChar char="-"/>
            </a:pPr>
            <a:r>
              <a:rPr lang="en-IN" sz="1400" dirty="0">
                <a:solidFill>
                  <a:schemeClr val="tx1">
                    <a:lumMod val="65000"/>
                    <a:lumOff val="35000"/>
                  </a:schemeClr>
                </a:solidFill>
                <a:latin typeface="Futura Next Book" panose="020B0502020204020303" pitchFamily="34" charset="77"/>
              </a:rPr>
              <a:t>Resonates style, voice and tone</a:t>
            </a:r>
          </a:p>
          <a:p>
            <a:pPr marL="285750" indent="-285750">
              <a:lnSpc>
                <a:spcPct val="120000"/>
              </a:lnSpc>
              <a:buFontTx/>
              <a:buChar char="-"/>
            </a:pPr>
            <a:r>
              <a:rPr lang="en-IN" sz="1400" dirty="0">
                <a:solidFill>
                  <a:schemeClr val="tx1">
                    <a:lumMod val="65000"/>
                    <a:lumOff val="35000"/>
                  </a:schemeClr>
                </a:solidFill>
                <a:latin typeface="Futura Next Book" panose="020B0502020204020303" pitchFamily="34" charset="77"/>
              </a:rPr>
              <a:t>Talks to your user through your product</a:t>
            </a:r>
          </a:p>
        </p:txBody>
      </p:sp>
      <p:sp>
        <p:nvSpPr>
          <p:cNvPr id="13" name="TextBox 12">
            <a:extLst>
              <a:ext uri="{FF2B5EF4-FFF2-40B4-BE49-F238E27FC236}">
                <a16:creationId xmlns:a16="http://schemas.microsoft.com/office/drawing/2014/main" id="{17E296E4-1262-4150-B220-82FADB8A738F}"/>
              </a:ext>
            </a:extLst>
          </p:cNvPr>
          <p:cNvSpPr txBox="1"/>
          <p:nvPr/>
        </p:nvSpPr>
        <p:spPr>
          <a:xfrm>
            <a:off x="4479838" y="2801213"/>
            <a:ext cx="3544084" cy="364780"/>
          </a:xfrm>
          <a:prstGeom prst="rect">
            <a:avLst/>
          </a:prstGeom>
          <a:noFill/>
        </p:spPr>
        <p:txBody>
          <a:bodyPr wrap="square">
            <a:spAutoFit/>
          </a:bodyPr>
          <a:lstStyle/>
          <a:p>
            <a:pPr>
              <a:lnSpc>
                <a:spcPct val="120000"/>
              </a:lnSpc>
            </a:pPr>
            <a:r>
              <a:rPr lang="en-IN" sz="1600" dirty="0">
                <a:latin typeface="Futura Next Book" panose="020B0502020204020303" pitchFamily="34" charset="77"/>
              </a:rPr>
              <a:t>Clear</a:t>
            </a:r>
            <a:endParaRPr lang="en-IN" sz="1600" dirty="0">
              <a:effectLst/>
              <a:latin typeface="Futura Next Book" panose="020B0502020204020303" pitchFamily="34" charset="77"/>
            </a:endParaRPr>
          </a:p>
        </p:txBody>
      </p:sp>
      <p:sp>
        <p:nvSpPr>
          <p:cNvPr id="14" name="Rectangle 13">
            <a:extLst>
              <a:ext uri="{FF2B5EF4-FFF2-40B4-BE49-F238E27FC236}">
                <a16:creationId xmlns:a16="http://schemas.microsoft.com/office/drawing/2014/main" id="{F6AEDDFE-491D-4519-A2BB-502249E0238E}"/>
              </a:ext>
            </a:extLst>
          </p:cNvPr>
          <p:cNvSpPr/>
          <p:nvPr/>
        </p:nvSpPr>
        <p:spPr>
          <a:xfrm>
            <a:off x="7996190" y="2386351"/>
            <a:ext cx="3278800" cy="50977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84A890D-763C-4670-8D1E-25209128287B}"/>
              </a:ext>
            </a:extLst>
          </p:cNvPr>
          <p:cNvSpPr txBox="1"/>
          <p:nvPr/>
        </p:nvSpPr>
        <p:spPr>
          <a:xfrm>
            <a:off x="8443038" y="2801213"/>
            <a:ext cx="3544084" cy="364780"/>
          </a:xfrm>
          <a:prstGeom prst="rect">
            <a:avLst/>
          </a:prstGeom>
          <a:noFill/>
        </p:spPr>
        <p:txBody>
          <a:bodyPr wrap="square">
            <a:spAutoFit/>
          </a:bodyPr>
          <a:lstStyle/>
          <a:p>
            <a:pPr>
              <a:lnSpc>
                <a:spcPct val="120000"/>
              </a:lnSpc>
            </a:pPr>
            <a:r>
              <a:rPr lang="en-IN" sz="1600" dirty="0">
                <a:latin typeface="Futura Next Book" panose="020B0502020204020303" pitchFamily="34" charset="77"/>
              </a:rPr>
              <a:t>Useful</a:t>
            </a:r>
            <a:endParaRPr lang="en-IN" sz="1600" dirty="0">
              <a:effectLst/>
              <a:latin typeface="Futura Next Book" panose="020B0502020204020303" pitchFamily="34" charset="77"/>
            </a:endParaRPr>
          </a:p>
        </p:txBody>
      </p:sp>
      <p:sp>
        <p:nvSpPr>
          <p:cNvPr id="16" name="Rectangle 15">
            <a:extLst>
              <a:ext uri="{FF2B5EF4-FFF2-40B4-BE49-F238E27FC236}">
                <a16:creationId xmlns:a16="http://schemas.microsoft.com/office/drawing/2014/main" id="{D0C8E0EA-12B8-4DBC-8E1A-0CADB9CFEA92}"/>
              </a:ext>
            </a:extLst>
          </p:cNvPr>
          <p:cNvSpPr/>
          <p:nvPr/>
        </p:nvSpPr>
        <p:spPr>
          <a:xfrm>
            <a:off x="11721838" y="2386351"/>
            <a:ext cx="3278800" cy="509779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F6AC5586-4C3D-493E-AE3A-3C32F4986199}"/>
              </a:ext>
            </a:extLst>
          </p:cNvPr>
          <p:cNvSpPr txBox="1"/>
          <p:nvPr/>
        </p:nvSpPr>
        <p:spPr>
          <a:xfrm>
            <a:off x="12023529" y="2801213"/>
            <a:ext cx="2755471" cy="364780"/>
          </a:xfrm>
          <a:prstGeom prst="rect">
            <a:avLst/>
          </a:prstGeom>
          <a:noFill/>
        </p:spPr>
        <p:txBody>
          <a:bodyPr wrap="square">
            <a:spAutoFit/>
          </a:bodyPr>
          <a:lstStyle/>
          <a:p>
            <a:pPr>
              <a:lnSpc>
                <a:spcPct val="120000"/>
              </a:lnSpc>
            </a:pPr>
            <a:r>
              <a:rPr lang="en-IN" sz="1600" dirty="0">
                <a:latin typeface="Futura Next Book" panose="020B0502020204020303" pitchFamily="34" charset="77"/>
              </a:rPr>
              <a:t>Concise</a:t>
            </a:r>
            <a:endParaRPr lang="en-IN" sz="1600" dirty="0">
              <a:effectLst/>
              <a:latin typeface="Futura Next Book" panose="020B0502020204020303" pitchFamily="34" charset="77"/>
            </a:endParaRPr>
          </a:p>
        </p:txBody>
      </p:sp>
      <p:sp>
        <p:nvSpPr>
          <p:cNvPr id="18" name="TextBox 17">
            <a:extLst>
              <a:ext uri="{FF2B5EF4-FFF2-40B4-BE49-F238E27FC236}">
                <a16:creationId xmlns:a16="http://schemas.microsoft.com/office/drawing/2014/main" id="{424C9A25-5539-49E4-A0E6-542E26AE5CCF}"/>
              </a:ext>
            </a:extLst>
          </p:cNvPr>
          <p:cNvSpPr txBox="1"/>
          <p:nvPr/>
        </p:nvSpPr>
        <p:spPr>
          <a:xfrm>
            <a:off x="4231028" y="3581913"/>
            <a:ext cx="3190938" cy="1360181"/>
          </a:xfrm>
          <a:prstGeom prst="rect">
            <a:avLst/>
          </a:prstGeom>
          <a:noFill/>
        </p:spPr>
        <p:txBody>
          <a:bodyPr wrap="square">
            <a:spAutoFit/>
          </a:bodyPr>
          <a:lstStyle/>
          <a:p>
            <a:pPr marL="285750" indent="-285750">
              <a:lnSpc>
                <a:spcPct val="120000"/>
              </a:lnSpc>
              <a:buFontTx/>
              <a:buChar char="-"/>
            </a:pPr>
            <a:r>
              <a:rPr lang="en-IN" sz="1400" dirty="0">
                <a:solidFill>
                  <a:schemeClr val="tx1">
                    <a:lumMod val="65000"/>
                    <a:lumOff val="35000"/>
                  </a:schemeClr>
                </a:solidFill>
                <a:latin typeface="Futura Next Book" panose="020B0502020204020303" pitchFamily="34" charset="77"/>
              </a:rPr>
              <a:t>Tells user what happens next</a:t>
            </a:r>
          </a:p>
          <a:p>
            <a:pPr marL="285750" indent="-285750">
              <a:lnSpc>
                <a:spcPct val="120000"/>
              </a:lnSpc>
              <a:buFontTx/>
              <a:buChar char="-"/>
            </a:pPr>
            <a:r>
              <a:rPr lang="en-IN" sz="1400" dirty="0">
                <a:solidFill>
                  <a:schemeClr val="tx1">
                    <a:lumMod val="65000"/>
                    <a:lumOff val="35000"/>
                  </a:schemeClr>
                </a:solidFill>
                <a:latin typeface="Futura Next Book" panose="020B0502020204020303" pitchFamily="34" charset="77"/>
              </a:rPr>
              <a:t>Gives confidence to act</a:t>
            </a:r>
          </a:p>
          <a:p>
            <a:pPr marL="285750" indent="-285750">
              <a:lnSpc>
                <a:spcPct val="120000"/>
              </a:lnSpc>
              <a:buFontTx/>
              <a:buChar char="-"/>
            </a:pPr>
            <a:r>
              <a:rPr lang="en-IN" sz="1400" dirty="0">
                <a:solidFill>
                  <a:schemeClr val="tx1">
                    <a:lumMod val="65000"/>
                    <a:lumOff val="35000"/>
                  </a:schemeClr>
                </a:solidFill>
                <a:latin typeface="Futura Next Book" panose="020B0502020204020303" pitchFamily="34" charset="77"/>
              </a:rPr>
              <a:t>Leaves no room for misinterpretation</a:t>
            </a:r>
          </a:p>
          <a:p>
            <a:pPr marL="285750" indent="-285750">
              <a:lnSpc>
                <a:spcPct val="120000"/>
              </a:lnSpc>
              <a:buFontTx/>
              <a:buChar char="-"/>
            </a:pPr>
            <a:endParaRPr lang="en-IN" sz="1400" dirty="0">
              <a:solidFill>
                <a:schemeClr val="tx1">
                  <a:lumMod val="65000"/>
                  <a:lumOff val="35000"/>
                </a:schemeClr>
              </a:solidFill>
              <a:latin typeface="Futura Next Book" panose="020B0502020204020303" pitchFamily="34" charset="77"/>
            </a:endParaRPr>
          </a:p>
        </p:txBody>
      </p:sp>
      <p:sp>
        <p:nvSpPr>
          <p:cNvPr id="19" name="TextBox 18">
            <a:extLst>
              <a:ext uri="{FF2B5EF4-FFF2-40B4-BE49-F238E27FC236}">
                <a16:creationId xmlns:a16="http://schemas.microsoft.com/office/drawing/2014/main" id="{81036246-2D83-47C9-B047-5470DD1D3E43}"/>
              </a:ext>
            </a:extLst>
          </p:cNvPr>
          <p:cNvSpPr txBox="1"/>
          <p:nvPr/>
        </p:nvSpPr>
        <p:spPr>
          <a:xfrm>
            <a:off x="8023922" y="3562290"/>
            <a:ext cx="3108366" cy="1618713"/>
          </a:xfrm>
          <a:prstGeom prst="rect">
            <a:avLst/>
          </a:prstGeom>
          <a:noFill/>
        </p:spPr>
        <p:txBody>
          <a:bodyPr wrap="square">
            <a:spAutoFit/>
          </a:bodyPr>
          <a:lstStyle/>
          <a:p>
            <a:pPr marL="285750" indent="-285750">
              <a:lnSpc>
                <a:spcPct val="120000"/>
              </a:lnSpc>
              <a:buFontTx/>
              <a:buChar char="-"/>
            </a:pPr>
            <a:r>
              <a:rPr lang="en-IN" sz="1400" dirty="0">
                <a:solidFill>
                  <a:schemeClr val="tx1">
                    <a:lumMod val="65000"/>
                    <a:lumOff val="35000"/>
                  </a:schemeClr>
                </a:solidFill>
                <a:latin typeface="Futura Next Book" panose="020B0502020204020303" pitchFamily="34" charset="77"/>
              </a:rPr>
              <a:t>Anticipates user needs</a:t>
            </a:r>
          </a:p>
          <a:p>
            <a:pPr marL="285750" indent="-285750">
              <a:lnSpc>
                <a:spcPct val="120000"/>
              </a:lnSpc>
              <a:buFontTx/>
              <a:buChar char="-"/>
            </a:pPr>
            <a:r>
              <a:rPr lang="en-IN" sz="1400" dirty="0">
                <a:solidFill>
                  <a:schemeClr val="tx1">
                    <a:lumMod val="65000"/>
                    <a:lumOff val="35000"/>
                  </a:schemeClr>
                </a:solidFill>
                <a:latin typeface="Futura Next Book" panose="020B0502020204020303" pitchFamily="34" charset="77"/>
              </a:rPr>
              <a:t>Removes apprehensions</a:t>
            </a:r>
          </a:p>
          <a:p>
            <a:pPr marL="285750" indent="-285750">
              <a:lnSpc>
                <a:spcPct val="120000"/>
              </a:lnSpc>
              <a:buFontTx/>
              <a:buChar char="-"/>
            </a:pPr>
            <a:r>
              <a:rPr lang="en-IN" sz="1400" dirty="0">
                <a:solidFill>
                  <a:schemeClr val="tx1">
                    <a:lumMod val="65000"/>
                    <a:lumOff val="35000"/>
                  </a:schemeClr>
                </a:solidFill>
                <a:latin typeface="Futura Next Book" panose="020B0502020204020303" pitchFamily="34" charset="77"/>
              </a:rPr>
              <a:t>Encourages progress</a:t>
            </a:r>
          </a:p>
          <a:p>
            <a:pPr marL="285750" indent="-285750">
              <a:lnSpc>
                <a:spcPct val="120000"/>
              </a:lnSpc>
              <a:buFontTx/>
              <a:buChar char="-"/>
            </a:pPr>
            <a:r>
              <a:rPr lang="en-IN" sz="1400" dirty="0">
                <a:solidFill>
                  <a:schemeClr val="tx1">
                    <a:lumMod val="65000"/>
                    <a:lumOff val="35000"/>
                  </a:schemeClr>
                </a:solidFill>
                <a:latin typeface="Futura Next Book" panose="020B0502020204020303" pitchFamily="34" charset="77"/>
              </a:rPr>
              <a:t>Guides in task completion</a:t>
            </a:r>
          </a:p>
          <a:p>
            <a:pPr marL="285750" indent="-285750">
              <a:lnSpc>
                <a:spcPct val="120000"/>
              </a:lnSpc>
              <a:buFontTx/>
              <a:buChar char="-"/>
            </a:pPr>
            <a:endParaRPr lang="en-IN" sz="1400" dirty="0">
              <a:solidFill>
                <a:schemeClr val="tx1">
                  <a:lumMod val="65000"/>
                  <a:lumOff val="35000"/>
                </a:schemeClr>
              </a:solidFill>
              <a:latin typeface="Futura Next Book" panose="020B0502020204020303" pitchFamily="34" charset="77"/>
            </a:endParaRPr>
          </a:p>
          <a:p>
            <a:pPr marL="285750" indent="-285750">
              <a:lnSpc>
                <a:spcPct val="120000"/>
              </a:lnSpc>
              <a:buFontTx/>
              <a:buChar char="-"/>
            </a:pPr>
            <a:endParaRPr lang="en-IN" sz="1400" dirty="0">
              <a:solidFill>
                <a:schemeClr val="tx1">
                  <a:lumMod val="65000"/>
                  <a:lumOff val="35000"/>
                </a:schemeClr>
              </a:solidFill>
              <a:latin typeface="Futura Next Book" panose="020B0502020204020303" pitchFamily="34" charset="77"/>
            </a:endParaRPr>
          </a:p>
        </p:txBody>
      </p:sp>
      <p:sp>
        <p:nvSpPr>
          <p:cNvPr id="20" name="TextBox 19">
            <a:extLst>
              <a:ext uri="{FF2B5EF4-FFF2-40B4-BE49-F238E27FC236}">
                <a16:creationId xmlns:a16="http://schemas.microsoft.com/office/drawing/2014/main" id="{0DA47669-24E2-4E51-B7BF-99F8C478950E}"/>
              </a:ext>
            </a:extLst>
          </p:cNvPr>
          <p:cNvSpPr txBox="1"/>
          <p:nvPr/>
        </p:nvSpPr>
        <p:spPr>
          <a:xfrm>
            <a:off x="11807055" y="3452646"/>
            <a:ext cx="3108366" cy="1877245"/>
          </a:xfrm>
          <a:prstGeom prst="rect">
            <a:avLst/>
          </a:prstGeom>
          <a:noFill/>
        </p:spPr>
        <p:txBody>
          <a:bodyPr wrap="square">
            <a:spAutoFit/>
          </a:bodyPr>
          <a:lstStyle/>
          <a:p>
            <a:pPr marL="285750" indent="-285750">
              <a:lnSpc>
                <a:spcPct val="120000"/>
              </a:lnSpc>
              <a:buFontTx/>
              <a:buChar char="-"/>
            </a:pPr>
            <a:r>
              <a:rPr lang="en-IN" sz="1400" dirty="0">
                <a:solidFill>
                  <a:schemeClr val="tx1">
                    <a:lumMod val="65000"/>
                    <a:lumOff val="35000"/>
                  </a:schemeClr>
                </a:solidFill>
                <a:latin typeface="Futura Next Book" panose="020B0502020204020303" pitchFamily="34" charset="77"/>
              </a:rPr>
              <a:t>Cuts off all the extra words</a:t>
            </a:r>
          </a:p>
          <a:p>
            <a:pPr marL="285750" indent="-285750">
              <a:lnSpc>
                <a:spcPct val="120000"/>
              </a:lnSpc>
              <a:buFontTx/>
              <a:buChar char="-"/>
            </a:pPr>
            <a:r>
              <a:rPr lang="en-IN" sz="1400" dirty="0">
                <a:solidFill>
                  <a:schemeClr val="tx1">
                    <a:lumMod val="65000"/>
                    <a:lumOff val="35000"/>
                  </a:schemeClr>
                </a:solidFill>
                <a:latin typeface="Futura Next Book" panose="020B0502020204020303" pitchFamily="34" charset="77"/>
              </a:rPr>
              <a:t>Ensures every word serves a purpose</a:t>
            </a:r>
          </a:p>
          <a:p>
            <a:pPr marL="285750" indent="-285750">
              <a:lnSpc>
                <a:spcPct val="120000"/>
              </a:lnSpc>
              <a:buFontTx/>
              <a:buChar char="-"/>
            </a:pPr>
            <a:r>
              <a:rPr lang="en-IN" sz="1400" dirty="0">
                <a:solidFill>
                  <a:schemeClr val="tx1">
                    <a:lumMod val="65000"/>
                    <a:lumOff val="35000"/>
                  </a:schemeClr>
                </a:solidFill>
                <a:latin typeface="Futura Next Book" panose="020B0502020204020303" pitchFamily="34" charset="77"/>
              </a:rPr>
              <a:t>Makes it scannable with frontloading</a:t>
            </a:r>
          </a:p>
          <a:p>
            <a:pPr marL="285750" indent="-285750">
              <a:lnSpc>
                <a:spcPct val="120000"/>
              </a:lnSpc>
              <a:buFontTx/>
              <a:buChar char="-"/>
            </a:pPr>
            <a:endParaRPr lang="en-IN" sz="1400" dirty="0">
              <a:solidFill>
                <a:schemeClr val="tx1">
                  <a:lumMod val="65000"/>
                  <a:lumOff val="35000"/>
                </a:schemeClr>
              </a:solidFill>
              <a:latin typeface="Futura Next Book" panose="020B0502020204020303" pitchFamily="34" charset="77"/>
            </a:endParaRPr>
          </a:p>
          <a:p>
            <a:pPr marL="285750" indent="-285750">
              <a:lnSpc>
                <a:spcPct val="120000"/>
              </a:lnSpc>
              <a:buFontTx/>
              <a:buChar char="-"/>
            </a:pPr>
            <a:endParaRPr lang="en-IN" sz="1400" dirty="0">
              <a:solidFill>
                <a:schemeClr val="tx1">
                  <a:lumMod val="65000"/>
                  <a:lumOff val="35000"/>
                </a:schemeClr>
              </a:solidFill>
              <a:latin typeface="Futura Next Book" panose="020B0502020204020303" pitchFamily="34" charset="77"/>
            </a:endParaRPr>
          </a:p>
        </p:txBody>
      </p:sp>
    </p:spTree>
    <p:extLst>
      <p:ext uri="{BB962C8B-B14F-4D97-AF65-F5344CB8AC3E}">
        <p14:creationId xmlns:p14="http://schemas.microsoft.com/office/powerpoint/2010/main" val="2558531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AD8690-988C-B940-B995-F21120183F16}"/>
              </a:ext>
            </a:extLst>
          </p:cNvPr>
          <p:cNvSpPr>
            <a:spLocks noGrp="1"/>
          </p:cNvSpPr>
          <p:nvPr>
            <p:ph type="sldNum" sz="quarter" idx="10"/>
          </p:nvPr>
        </p:nvSpPr>
        <p:spPr/>
        <p:txBody>
          <a:bodyPr/>
          <a:lstStyle/>
          <a:p>
            <a:pPr defTabSz="1142817">
              <a:defRPr/>
            </a:pPr>
            <a:fld id="{58B792A5-9BAE-6942-BFE1-9FCDB51EA51E}" type="slidenum">
              <a:rPr lang="en-US" sz="750">
                <a:solidFill>
                  <a:srgbClr val="000000"/>
                </a:solidFill>
                <a:latin typeface="FuturaNext-Medium" panose="020B0602020204020303" pitchFamily="34" charset="77"/>
              </a:rPr>
              <a:pPr defTabSz="1142817">
                <a:defRPr/>
              </a:pPr>
              <a:t>9</a:t>
            </a:fld>
            <a:endParaRPr lang="en-US" sz="750" dirty="0">
              <a:solidFill>
                <a:srgbClr val="000000"/>
              </a:solidFill>
              <a:latin typeface="FuturaNext-Medium" panose="020B0602020204020303" pitchFamily="34" charset="77"/>
            </a:endParaRPr>
          </a:p>
        </p:txBody>
      </p:sp>
      <p:sp>
        <p:nvSpPr>
          <p:cNvPr id="20" name="TextBox 19">
            <a:extLst>
              <a:ext uri="{FF2B5EF4-FFF2-40B4-BE49-F238E27FC236}">
                <a16:creationId xmlns:a16="http://schemas.microsoft.com/office/drawing/2014/main" id="{1B06321D-10C3-6741-B0E8-6418B1A94DE0}"/>
              </a:ext>
            </a:extLst>
          </p:cNvPr>
          <p:cNvSpPr txBox="1"/>
          <p:nvPr/>
        </p:nvSpPr>
        <p:spPr>
          <a:xfrm>
            <a:off x="721066" y="1242527"/>
            <a:ext cx="12545668" cy="497252"/>
          </a:xfrm>
          <a:prstGeom prst="rect">
            <a:avLst/>
          </a:prstGeom>
          <a:noFill/>
        </p:spPr>
        <p:txBody>
          <a:bodyPr wrap="square" lIns="0" tIns="0" rIns="0" bIns="0" rtlCol="0">
            <a:spAutoFit/>
          </a:bodyPr>
          <a:lstStyle/>
          <a:p>
            <a:pPr>
              <a:lnSpc>
                <a:spcPct val="110000"/>
              </a:lnSpc>
              <a:defRPr/>
            </a:pPr>
            <a:r>
              <a:rPr lang="en-US" sz="3200" u="sng" dirty="0">
                <a:latin typeface="Futura Next Book" panose="020B0502020204020303" pitchFamily="34" charset="77"/>
                <a:ea typeface="+mj-ea"/>
                <a:cs typeface="+mj-cs"/>
              </a:rPr>
              <a:t>Some examples of voice and tone for better understanding…</a:t>
            </a:r>
          </a:p>
        </p:txBody>
      </p:sp>
      <p:sp>
        <p:nvSpPr>
          <p:cNvPr id="12" name="Text Placeholder 5">
            <a:extLst>
              <a:ext uri="{FF2B5EF4-FFF2-40B4-BE49-F238E27FC236}">
                <a16:creationId xmlns:a16="http://schemas.microsoft.com/office/drawing/2014/main" id="{3E7CAAA1-DDA5-429A-82C0-D500E92020F7}"/>
              </a:ext>
            </a:extLst>
          </p:cNvPr>
          <p:cNvSpPr txBox="1">
            <a:spLocks/>
          </p:cNvSpPr>
          <p:nvPr/>
        </p:nvSpPr>
        <p:spPr>
          <a:xfrm>
            <a:off x="721066" y="413606"/>
            <a:ext cx="5743468" cy="288925"/>
          </a:xfrm>
          <a:prstGeom prst="rect">
            <a:avLst/>
          </a:prstGeom>
        </p:spPr>
        <p:txBody>
          <a:bodyPr/>
          <a:lstStyle>
            <a:lvl1pPr marL="285704" indent="-285704" algn="l" defTabSz="1142817" rtl="0" eaLnBrk="1" latinLnBrk="0" hangingPunct="1">
              <a:lnSpc>
                <a:spcPct val="90000"/>
              </a:lnSpc>
              <a:spcBef>
                <a:spcPts val="1250"/>
              </a:spcBef>
              <a:buFont typeface="Arial" panose="020B0604020202020204" pitchFamily="34" charset="0"/>
              <a:buChar char="•"/>
              <a:defRPr sz="3499" kern="1200">
                <a:solidFill>
                  <a:schemeClr val="tx1"/>
                </a:solidFill>
                <a:latin typeface="+mn-lt"/>
                <a:ea typeface="+mn-ea"/>
                <a:cs typeface="+mn-cs"/>
              </a:defRPr>
            </a:lvl1pPr>
            <a:lvl2pPr marL="857113" indent="-285704" algn="l" defTabSz="1142817"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521" indent="-285704" algn="l" defTabSz="1142817"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1999930"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339"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2747"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156"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5564"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6973" indent="-285704" algn="l" defTabSz="1142817"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a:lstStyle>
          <a:p>
            <a:pPr marL="0" indent="0">
              <a:buNone/>
            </a:pPr>
            <a:r>
              <a:rPr lang="en-IN" sz="1800" dirty="0">
                <a:latin typeface="Futura Next Book" panose="020B0502020204020303"/>
              </a:rPr>
              <a:t>UX writing 101</a:t>
            </a:r>
          </a:p>
        </p:txBody>
      </p:sp>
      <p:pic>
        <p:nvPicPr>
          <p:cNvPr id="2050" name="Picture 2" descr="Harley-Davidson brand voice">
            <a:extLst>
              <a:ext uri="{FF2B5EF4-FFF2-40B4-BE49-F238E27FC236}">
                <a16:creationId xmlns:a16="http://schemas.microsoft.com/office/drawing/2014/main" id="{60625AEF-AD01-4594-BC0C-A8CF64BC1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66" y="2228967"/>
            <a:ext cx="85725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83AD6C-5DE7-42A4-8572-D1EBCEB8309C}"/>
              </a:ext>
            </a:extLst>
          </p:cNvPr>
          <p:cNvSpPr txBox="1"/>
          <p:nvPr/>
        </p:nvSpPr>
        <p:spPr>
          <a:xfrm>
            <a:off x="10154653" y="2743200"/>
            <a:ext cx="3866147" cy="4427621"/>
          </a:xfrm>
          <a:prstGeom prst="rect">
            <a:avLst/>
          </a:prstGeom>
        </p:spPr>
        <p:txBody>
          <a:bodyPr vert="horz" wrap="square" lIns="91440" tIns="45720" rIns="91440" bIns="45720" rtlCol="0" anchor="ctr">
            <a:normAutofit/>
          </a:bodyPr>
          <a:lstStyle/>
          <a:p>
            <a:pPr algn="l"/>
            <a:endParaRPr lang="en-US" sz="1600" b="0" i="0" dirty="0">
              <a:latin typeface="Futura Next Book" panose="020B0502020204020303" pitchFamily="34" charset="77"/>
            </a:endParaRPr>
          </a:p>
        </p:txBody>
      </p:sp>
      <p:sp>
        <p:nvSpPr>
          <p:cNvPr id="4" name="TextBox 3">
            <a:extLst>
              <a:ext uri="{FF2B5EF4-FFF2-40B4-BE49-F238E27FC236}">
                <a16:creationId xmlns:a16="http://schemas.microsoft.com/office/drawing/2014/main" id="{4357F8C3-2988-4AE6-B077-4D8673B483DE}"/>
              </a:ext>
            </a:extLst>
          </p:cNvPr>
          <p:cNvSpPr txBox="1"/>
          <p:nvPr/>
        </p:nvSpPr>
        <p:spPr>
          <a:xfrm>
            <a:off x="10166370" y="1999456"/>
            <a:ext cx="3994484" cy="4572000"/>
          </a:xfrm>
          <a:prstGeom prst="rect">
            <a:avLst/>
          </a:prstGeom>
        </p:spPr>
        <p:txBody>
          <a:bodyPr vert="horz" wrap="square" lIns="91440" tIns="45720" rIns="91440" bIns="45720" rtlCol="0" anchor="ctr">
            <a:normAutofit/>
          </a:bodyPr>
          <a:lstStyle/>
          <a:p>
            <a:pPr algn="l"/>
            <a:r>
              <a:rPr lang="en-US" sz="1600" b="1" i="0" dirty="0">
                <a:latin typeface="Futura Next Book" panose="020B0502020204020303" pitchFamily="34" charset="77"/>
              </a:rPr>
              <a:t>Voice</a:t>
            </a:r>
          </a:p>
          <a:p>
            <a:pPr algn="l"/>
            <a:endParaRPr lang="en-US" sz="1600" dirty="0">
              <a:latin typeface="Futura Next Book" panose="020B0502020204020303" pitchFamily="34" charset="77"/>
            </a:endParaRPr>
          </a:p>
          <a:p>
            <a:pPr algn="l"/>
            <a:r>
              <a:rPr lang="en-US" sz="1600" b="0" i="0" dirty="0">
                <a:latin typeface="Futura Next Book" panose="020B0502020204020303" pitchFamily="34" charset="77"/>
              </a:rPr>
              <a:t>Strong</a:t>
            </a:r>
          </a:p>
          <a:p>
            <a:pPr algn="l"/>
            <a:r>
              <a:rPr lang="en-US" sz="1600" dirty="0">
                <a:latin typeface="Futura Next Book" panose="020B0502020204020303" pitchFamily="34" charset="77"/>
              </a:rPr>
              <a:t>Confident </a:t>
            </a:r>
          </a:p>
          <a:p>
            <a:pPr algn="l"/>
            <a:r>
              <a:rPr lang="en-US" sz="1600" b="0" i="0" dirty="0">
                <a:latin typeface="Futura Next Book" panose="020B0502020204020303" pitchFamily="34" charset="77"/>
              </a:rPr>
              <a:t>Aggressive</a:t>
            </a:r>
          </a:p>
          <a:p>
            <a:pPr algn="l"/>
            <a:endParaRPr lang="en-US" sz="1600" dirty="0">
              <a:latin typeface="Futura Next Book" panose="020B0502020204020303" pitchFamily="34" charset="77"/>
            </a:endParaRPr>
          </a:p>
          <a:p>
            <a:pPr algn="l"/>
            <a:r>
              <a:rPr lang="en-US" sz="1600" b="1" i="0" dirty="0">
                <a:latin typeface="Futura Next Book" panose="020B0502020204020303" pitchFamily="34" charset="77"/>
              </a:rPr>
              <a:t>Tone</a:t>
            </a:r>
          </a:p>
          <a:p>
            <a:pPr algn="l"/>
            <a:endParaRPr lang="en-US" sz="1600" b="0" i="0" dirty="0">
              <a:latin typeface="Futura Next Book" panose="020B0502020204020303" pitchFamily="34" charset="77"/>
            </a:endParaRPr>
          </a:p>
          <a:p>
            <a:pPr algn="l"/>
            <a:r>
              <a:rPr lang="en-US" sz="1600" dirty="0">
                <a:latin typeface="Futura Next Book" panose="020B0502020204020303" pitchFamily="34" charset="77"/>
              </a:rPr>
              <a:t>Rebellious</a:t>
            </a:r>
          </a:p>
          <a:p>
            <a:pPr algn="l"/>
            <a:r>
              <a:rPr lang="en-US" sz="1600" b="0" i="0" dirty="0">
                <a:latin typeface="Futura Next Book" panose="020B0502020204020303" pitchFamily="34" charset="77"/>
              </a:rPr>
              <a:t>Bold</a:t>
            </a:r>
          </a:p>
          <a:p>
            <a:pPr algn="l"/>
            <a:r>
              <a:rPr lang="en-US" sz="1600" dirty="0">
                <a:latin typeface="Futura Next Book" panose="020B0502020204020303" pitchFamily="34" charset="77"/>
              </a:rPr>
              <a:t>Aggressive</a:t>
            </a:r>
          </a:p>
          <a:p>
            <a:pPr algn="l"/>
            <a:r>
              <a:rPr lang="en-US" sz="1600" b="0" i="0" dirty="0">
                <a:latin typeface="Futura Next Book" panose="020B0502020204020303" pitchFamily="34" charset="77"/>
              </a:rPr>
              <a:t>Rough and </a:t>
            </a:r>
            <a:r>
              <a:rPr lang="en-US" sz="1600" dirty="0">
                <a:latin typeface="Futura Next Book" panose="020B0502020204020303" pitchFamily="34" charset="77"/>
              </a:rPr>
              <a:t>rugged </a:t>
            </a:r>
            <a:endParaRPr lang="en-US" sz="1600" b="0" i="0" dirty="0">
              <a:latin typeface="Futura Next Book" panose="020B0502020204020303" pitchFamily="34" charset="77"/>
            </a:endParaRPr>
          </a:p>
        </p:txBody>
      </p:sp>
    </p:spTree>
    <p:extLst>
      <p:ext uri="{BB962C8B-B14F-4D97-AF65-F5344CB8AC3E}">
        <p14:creationId xmlns:p14="http://schemas.microsoft.com/office/powerpoint/2010/main" val="2450318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algn="l">
          <a:defRPr sz="1600" b="0" i="0" dirty="0" smtClean="0">
            <a:latin typeface="Futura Next Book" panose="020B0502020204020303" pitchFamily="34" charset="77"/>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1757</TotalTime>
  <Words>1060</Words>
  <Application>Microsoft Office PowerPoint</Application>
  <PresentationFormat>Custom</PresentationFormat>
  <Paragraphs>238</Paragraphs>
  <Slides>24</Slides>
  <Notes>16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24</vt:i4>
      </vt:variant>
    </vt:vector>
  </HeadingPairs>
  <TitlesOfParts>
    <vt:vector size="39" baseType="lpstr">
      <vt:lpstr>Arial</vt:lpstr>
      <vt:lpstr>Calibri</vt:lpstr>
      <vt:lpstr>Calibri Light</vt:lpstr>
      <vt:lpstr>charter</vt:lpstr>
      <vt:lpstr>Futura Next Book</vt:lpstr>
      <vt:lpstr>Futura Next Light</vt:lpstr>
      <vt:lpstr>FuturaNext-Medium</vt:lpstr>
      <vt:lpstr>FuturaNext-Medium</vt:lpstr>
      <vt:lpstr>Lora</vt:lpstr>
      <vt:lpstr>Merriweather</vt:lpstr>
      <vt:lpstr>Open Sans</vt:lpstr>
      <vt:lpstr>RedHatTextUpdated</vt:lpstr>
      <vt:lpstr>Tahoma</vt:lpstr>
      <vt:lpstr>verdana</vt:lpstr>
      <vt:lpstr>Office Theme</vt:lpstr>
      <vt:lpstr>PowerPoint Presentation</vt:lpstr>
      <vt:lpstr>UX writing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Hope this session was useful for you to appreciate the craft of UX writing.</vt:lpstr>
      <vt:lpstr>Further learning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Shetye</dc:creator>
  <cp:lastModifiedBy>Ranjani Subramanian</cp:lastModifiedBy>
  <cp:revision>307</cp:revision>
  <dcterms:created xsi:type="dcterms:W3CDTF">2022-08-05T06:21:18Z</dcterms:created>
  <dcterms:modified xsi:type="dcterms:W3CDTF">2022-08-26T11:27:47Z</dcterms:modified>
</cp:coreProperties>
</file>