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What is Zika? Why is it important? 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Zika is a disease caused by the </a:t>
            </a:r>
            <a:r>
              <a:rPr b="1" lang="en" sz="1800">
                <a:solidFill>
                  <a:schemeClr val="dk2"/>
                </a:solidFill>
              </a:rPr>
              <a:t>Zika virus</a:t>
            </a:r>
            <a:r>
              <a:rPr lang="en" sz="1800">
                <a:solidFill>
                  <a:schemeClr val="dk2"/>
                </a:solidFill>
              </a:rPr>
              <a:t>, which is spread to people primarily through the bite of an infected </a:t>
            </a:r>
            <a:r>
              <a:rPr i="1" lang="en" sz="1800">
                <a:solidFill>
                  <a:schemeClr val="dk2"/>
                </a:solidFill>
              </a:rPr>
              <a:t>Aedes</a:t>
            </a:r>
            <a:r>
              <a:rPr lang="en" sz="1800">
                <a:solidFill>
                  <a:schemeClr val="dk2"/>
                </a:solidFill>
              </a:rPr>
              <a:t> species mosquito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[</a:t>
            </a:r>
            <a:r>
              <a:rPr i="1" lang="en" sz="1800">
                <a:solidFill>
                  <a:schemeClr val="dk2"/>
                </a:solidFill>
              </a:rPr>
              <a:t>Other modes of transmission such as blood transfusion or sexual transmission are being investigated</a:t>
            </a:r>
            <a:r>
              <a:rPr lang="en" sz="1800">
                <a:solidFill>
                  <a:schemeClr val="dk2"/>
                </a:solidFill>
              </a:rPr>
              <a:t>]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The most common symptoms of Zika are fever, rash, joint pain, and conjunctivitis (red eyes)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According to WHO(World Health Organization) Zika is projected to infect as many as four million people by the end of this year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We believe that mixed reality is an effective format to help travelers understand:</a:t>
            </a:r>
          </a:p>
          <a:p>
            <a:pPr indent="-330200" lvl="0" marL="45720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the types of places where Zika-infected mosquitoes live, and </a:t>
            </a:r>
          </a:p>
          <a:p>
            <a:pPr indent="-330200" lvl="0" marL="45720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effective Zika prevention techniques. </a:t>
            </a:r>
          </a:p>
          <a:p>
            <a:pPr lv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We have created a mixed reality experience with two modules addressing the points above:</a:t>
            </a:r>
          </a:p>
          <a:p>
            <a:pPr lv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 u="sng">
                <a:solidFill>
                  <a:schemeClr val="dk2"/>
                </a:solidFill>
              </a:rPr>
              <a:t>Module 1</a:t>
            </a:r>
            <a:r>
              <a:rPr lang="en" sz="1600">
                <a:solidFill>
                  <a:schemeClr val="dk2"/>
                </a:solidFill>
              </a:rPr>
              <a:t> allows users to experience four common environments where Zika-infected mosquitoes live, and has been augmented to highlight specific “danger zones” to avoid.</a:t>
            </a:r>
          </a:p>
          <a:p>
            <a:pPr lv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 u="sng">
                <a:solidFill>
                  <a:schemeClr val="dk2"/>
                </a:solidFill>
              </a:rPr>
              <a:t>Module 2</a:t>
            </a:r>
            <a:r>
              <a:rPr lang="en" sz="1600">
                <a:solidFill>
                  <a:schemeClr val="dk2"/>
                </a:solidFill>
              </a:rPr>
              <a:t> introduces users to three prevention techniques and illustrates proper implementation.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Mosquito likes to lay eggs in and around standing water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vases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pet water bowls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flowerpot saucers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discarded tires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buckets</a:t>
            </a:r>
          </a:p>
          <a:p>
            <a:pPr indent="-29845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" sz="1400">
                <a:solidFill>
                  <a:schemeClr val="dk1"/>
                </a:solidFill>
              </a:rPr>
              <a:t>pool covers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...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Aedes mosquitoes usually bite during early morning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Protection against mosquito bites is a key measure to prevent Zika virus infection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[</a:t>
            </a:r>
            <a:r>
              <a:rPr i="1" lang="en" sz="1800">
                <a:solidFill>
                  <a:schemeClr val="dk1"/>
                </a:solidFill>
              </a:rPr>
              <a:t>There is currently no vaccine available and no specific treatment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What you can do: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Do not leave standing water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Use larvicides to treat large containers of water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Bednets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Screens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400">
                <a:solidFill>
                  <a:schemeClr val="dk1"/>
                </a:solidFill>
              </a:rPr>
              <a:t>Use an outdoor flying insect spray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Suggestion for Travelers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Long sleeve shirts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Cover Exposed Skin:  wear long-sleeved shirts, long pants, socks, and a hat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Bednets: buy, or ask hotel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Use Mosquito repellent 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Use EPA-registered insect repellents that contain at least 20% DEET ([TODO-Whats is EPA and DEET??])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If you are also using sunscreen, apply it first, let it dry, and then apply repellent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Do not spray repellent on the skin under clothing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6.jp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8083" y="3880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3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Challenge: Combating Zika and Future Threats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IKA-VÍRUS-mosquito-B-690x502.jpe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093" y="1924840"/>
            <a:ext cx="3546600" cy="24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49" y="149624"/>
            <a:ext cx="7180550" cy="490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IKA-VÍRUS-mosquito-B-690x502.jpe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684" y="931762"/>
            <a:ext cx="2033980" cy="141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Solution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Use mixed reality to educate travelers on Zika causes and prevention techniques</a:t>
            </a:r>
          </a:p>
        </p:txBody>
      </p:sp>
      <p:pic>
        <p:nvPicPr>
          <p:cNvPr descr="whoa.jp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1125" y="1909050"/>
            <a:ext cx="3481750" cy="2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How to avoid the Zika Virus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81075"/>
            <a:ext cx="8520600" cy="126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VR demo showing (x location)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SC_3890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369625"/>
            <a:ext cx="2400412" cy="160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ngue_3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800" y="3369625"/>
            <a:ext cx="2400399" cy="160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ua_parada_001_2015gr.jp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5212" y="3369624"/>
            <a:ext cx="2409825" cy="160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Demo: What you can do to prevent the Zika Virus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19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VR demo showing a bednet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ti-mosquito-spray-9824710.jpg" id="84" name="Shape 84"/>
          <p:cNvPicPr preferRelativeResize="0"/>
          <p:nvPr/>
        </p:nvPicPr>
        <p:blipFill rotWithShape="1">
          <a:blip r:embed="rId3">
            <a:alphaModFix/>
          </a:blip>
          <a:srcRect b="11205" l="0" r="2334" t="0"/>
          <a:stretch/>
        </p:blipFill>
        <p:spPr>
          <a:xfrm>
            <a:off x="3540575" y="3410062"/>
            <a:ext cx="2062849" cy="1536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d_nets.jp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600" y="3322849"/>
            <a:ext cx="2112249" cy="1710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iadouros-aedes-dengue-zika-chikunguya-prevencao-casa-apartamento-piscina-danielle-noce-4.jpg"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0" y="3507025"/>
            <a:ext cx="2337775" cy="13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217600"/>
            <a:ext cx="8520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User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Textual information is helpful in augmented reality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quality is very important in VR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VR image effects early (quite different from web images)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Animation (e.g. mosquitos flying ) adding to VR images can be effective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Future Effort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Crowdsource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prorotypes and test on-site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suggestion for travelers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