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6B05-0064-8B43-8E60-9B2B292EF637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88D6-161E-944B-B6EF-FBA0E73547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Persona- apprentice, visionary, helper, doer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#research at Code for SF</a:t>
            </a:r>
          </a:p>
          <a:p>
            <a:r>
              <a:rPr lang="en-US" dirty="0" smtClean="0"/>
              <a:t>Larry, Jacob, </a:t>
            </a:r>
            <a:r>
              <a:rPr lang="en-US" dirty="0" err="1" smtClean="0"/>
              <a:t>Jaoyi</a:t>
            </a:r>
            <a:r>
              <a:rPr lang="en-US" dirty="0" smtClean="0"/>
              <a:t>, Carla, Jamie, John-Michael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4" y="487860"/>
            <a:ext cx="8969198" cy="61273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1" y="596551"/>
            <a:ext cx="8879075" cy="6020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5" y="537328"/>
            <a:ext cx="8919882" cy="60831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24064" cy="6218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Persona- apprentice, visionary, helper, doer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Persona- apprentice, visionary, helper, doer</dc:title>
  <dc:creator>Chao-Yi Ho</dc:creator>
  <cp:lastModifiedBy>Chao-Yi Ho</cp:lastModifiedBy>
  <cp:revision>1</cp:revision>
  <dcterms:created xsi:type="dcterms:W3CDTF">2017-02-08T02:42:00Z</dcterms:created>
  <dcterms:modified xsi:type="dcterms:W3CDTF">2017-02-08T02:50:41Z</dcterms:modified>
</cp:coreProperties>
</file>