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Phoebe</a:t>
            </a: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Jaoyi</a:t>
            </a: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Sandra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9999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Phoebe_door sig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575" y="0"/>
            <a:ext cx="3654374" cy="27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41" y="0"/>
            <a:ext cx="289866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3718775" y="12075"/>
            <a:ext cx="3682500" cy="270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999999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16" y="0"/>
            <a:ext cx="289866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675" y="-12"/>
            <a:ext cx="2990850" cy="383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 flipH="1">
            <a:off x="2185450" y="2740775"/>
            <a:ext cx="2801100" cy="7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99999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16" y="0"/>
            <a:ext cx="289866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675" y="0"/>
            <a:ext cx="2802399" cy="3623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(16:9)</PresentationFormat>
  <Paragraphs>3</Paragraphs>
  <Slides>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simple-light-2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Chao-Yi Ho</cp:lastModifiedBy>
  <cp:revision>1</cp:revision>
  <dcterms:created xsi:type="dcterms:W3CDTF">2017-02-11T00:56:18Z</dcterms:created>
  <dcterms:modified xsi:type="dcterms:W3CDTF">2017-02-11T01:01:42Z</dcterms:modified>
</cp:coreProperties>
</file>