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18" y="0"/>
            <a:ext cx="86297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of the current design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“Message the team lead” could be intimidating. “Connect” could be vague.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New members feel like they are ‘passively waiting’, or ‘left in the dark’. 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Unknown</a:t>
            </a:r>
            <a:r>
              <a:rPr lang="en" sz="1800"/>
              <a:t> if the team lead has received the message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Unknown if the team lead will get back to them and how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They want to have a more direct way to reach out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They want to have a record of the matches and the teams they have contacted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-176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Personas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75" y="468049"/>
            <a:ext cx="6216698" cy="25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902250" y="2969125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Apprentice: improve or learn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Helper: help the community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Visionary: solve a specific problem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Doer: work on existing problems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3403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Pain Points and Needs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-69300" y="1134725"/>
            <a:ext cx="4648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rabicPeriod"/>
            </a:pPr>
            <a:r>
              <a:rPr b="1" lang="en">
                <a:solidFill>
                  <a:schemeClr val="dk1"/>
                </a:solidFill>
              </a:rPr>
              <a:t>Team gallery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Mission statement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Needs/ ways to contribute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Participation level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Frequency of meeting/ working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Learning opportunities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Accept inexperienced members?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Deliverables, progress 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Team lead(s)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82450" y="1069300"/>
            <a:ext cx="4648500" cy="24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2.  Hard to approach teams</a:t>
            </a:r>
          </a:p>
          <a:p>
            <a:pPr indent="-2286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Inexperienced or/and non-coders</a:t>
            </a:r>
          </a:p>
          <a:p>
            <a:pPr indent="-2286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Introvert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3.  Hard to gain traction or get involved</a:t>
            </a:r>
          </a:p>
          <a:p>
            <a:pPr indent="-2286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 lack of communication channels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72000" y="4214275"/>
            <a:ext cx="9000000" cy="746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1138625" y="428730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2400"/>
              <a:t>Matching Hat is the result of all these needs 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steps- 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Redesign the ‘connect module’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Redesign the ‘project listing module’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