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Superimposed, partial transparent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 of this design: distracting users away from the main flow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Edit takes users back to Slide-4</a:t>
            </a:r>
            <a:br>
              <a:rPr lang="en"/>
            </a:br>
            <a:r>
              <a:rPr lang="en"/>
              <a:t>“Join slack” would be in the project list.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presentation/d/1V99r5wUPp9CsnwzIjx_chUmMoVdN0liYQ8Stj0kfxvA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Matching Hat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Wireframe V02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Jaoyi 2017/02/22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70800" y="4460850"/>
            <a:ext cx="8827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Reference: evaluations on three flows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u="sng">
                <a:solidFill>
                  <a:schemeClr val="accent5"/>
                </a:solidFill>
                <a:hlinkClick r:id="rId3"/>
              </a:rPr>
              <a:t>https://docs.google.com/presentation/d/1V99r5wUPp9CsnwzIjx_chUmMoVdN0liYQ8Stj0kfxvA/edit?usp=sharing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24750" y="436550"/>
            <a:ext cx="8400600" cy="44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825900" y="802300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Code for SF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Hack Night Check In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943875" y="1817000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Name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937500" y="2558300"/>
            <a:ext cx="11391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Email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699025" y="1870575"/>
            <a:ext cx="5274000" cy="4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699025" y="2582450"/>
            <a:ext cx="5274000" cy="4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061875" y="3858175"/>
            <a:ext cx="2336100" cy="684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1462050" y="4006200"/>
            <a:ext cx="16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Check In</a:t>
            </a:r>
          </a:p>
        </p:txBody>
      </p:sp>
      <p:sp>
        <p:nvSpPr>
          <p:cNvPr id="69" name="Shape 69"/>
          <p:cNvSpPr/>
          <p:nvPr/>
        </p:nvSpPr>
        <p:spPr>
          <a:xfrm>
            <a:off x="3103050" y="4282925"/>
            <a:ext cx="188700" cy="259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24750" y="436550"/>
            <a:ext cx="8400600" cy="44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825900" y="802300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You are now checked in !</a:t>
            </a:r>
          </a:p>
        </p:txBody>
      </p:sp>
      <p:sp>
        <p:nvSpPr>
          <p:cNvPr id="76" name="Shape 76"/>
          <p:cNvSpPr/>
          <p:nvPr/>
        </p:nvSpPr>
        <p:spPr>
          <a:xfrm>
            <a:off x="5020825" y="648925"/>
            <a:ext cx="3185100" cy="684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5401825" y="772825"/>
            <a:ext cx="3568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View Current Projects</a:t>
            </a:r>
          </a:p>
        </p:txBody>
      </p:sp>
      <p:sp>
        <p:nvSpPr>
          <p:cNvPr id="78" name="Shape 78"/>
          <p:cNvSpPr/>
          <p:nvPr/>
        </p:nvSpPr>
        <p:spPr>
          <a:xfrm>
            <a:off x="937950" y="1463050"/>
            <a:ext cx="7268100" cy="159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914900" y="3227450"/>
            <a:ext cx="7338900" cy="152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881525" y="1156250"/>
            <a:ext cx="188700" cy="259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64175" y="-67775"/>
            <a:ext cx="8201100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Note: </a:t>
            </a:r>
            <a:r>
              <a:rPr b="1" lang="en" sz="1800"/>
              <a:t>returned members</a:t>
            </a:r>
            <a:r>
              <a:rPr lang="en" sz="1800"/>
              <a:t> taken to homepage with a “view all projects” button.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932100" y="3952375"/>
            <a:ext cx="7433400" cy="94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932100" y="991100"/>
            <a:ext cx="7409700" cy="9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24750" y="436550"/>
            <a:ext cx="8400600" cy="45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825900" y="542750"/>
            <a:ext cx="1392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Projects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084475" y="985675"/>
            <a:ext cx="7326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Skills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184325" y="1362200"/>
            <a:ext cx="1923000" cy="4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3525850" y="985675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Interests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625700" y="1362200"/>
            <a:ext cx="1923000" cy="4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067075" y="979250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Goals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166925" y="1355775"/>
            <a:ext cx="1923000" cy="4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864275" y="985675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*max 3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562900" y="995475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*max 3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909850" y="985675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*max 2</a:t>
            </a:r>
          </a:p>
        </p:txBody>
      </p:sp>
      <p:sp>
        <p:nvSpPr>
          <p:cNvPr id="99" name="Shape 99"/>
          <p:cNvSpPr/>
          <p:nvPr/>
        </p:nvSpPr>
        <p:spPr>
          <a:xfrm>
            <a:off x="932100" y="2064775"/>
            <a:ext cx="7433400" cy="94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932100" y="3008575"/>
            <a:ext cx="7433400" cy="94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050075" y="2170975"/>
            <a:ext cx="932100" cy="75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050075" y="3085375"/>
            <a:ext cx="932100" cy="75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050075" y="4075975"/>
            <a:ext cx="932100" cy="75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600" y="936525"/>
            <a:ext cx="7757700" cy="381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084475" y="1587387"/>
            <a:ext cx="7326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Skills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184325" y="1963925"/>
            <a:ext cx="5944800" cy="4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108125" y="2429212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Interests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207975" y="2805750"/>
            <a:ext cx="5944800" cy="4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1158050" y="3333062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Goals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257900" y="3709600"/>
            <a:ext cx="5871300" cy="4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1864275" y="1587387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*max 3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145175" y="2439012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*max 3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000825" y="3339487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*max 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31925" y="1075175"/>
            <a:ext cx="5823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Matching Hat: Let’s identify projects that match you ! </a:t>
            </a:r>
          </a:p>
        </p:txBody>
      </p:sp>
      <p:sp>
        <p:nvSpPr>
          <p:cNvPr id="115" name="Shape 115"/>
          <p:cNvSpPr/>
          <p:nvPr/>
        </p:nvSpPr>
        <p:spPr>
          <a:xfrm>
            <a:off x="6760650" y="4189300"/>
            <a:ext cx="1742400" cy="5001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7039050" y="4255725"/>
            <a:ext cx="16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Search</a:t>
            </a:r>
          </a:p>
        </p:txBody>
      </p:sp>
      <p:sp>
        <p:nvSpPr>
          <p:cNvPr id="117" name="Shape 117"/>
          <p:cNvSpPr/>
          <p:nvPr/>
        </p:nvSpPr>
        <p:spPr>
          <a:xfrm>
            <a:off x="8034900" y="4432725"/>
            <a:ext cx="188700" cy="259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164175" y="-67775"/>
            <a:ext cx="8661300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Note: </a:t>
            </a:r>
            <a:r>
              <a:rPr b="1" lang="en" sz="1800"/>
              <a:t>new members</a:t>
            </a:r>
            <a:r>
              <a:rPr lang="en" sz="1800"/>
              <a:t> taken to this page. Matching hat superimposed on project list. 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7267199" y="2027975"/>
            <a:ext cx="732600" cy="30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Reset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267199" y="2866175"/>
            <a:ext cx="732600" cy="30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Reset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267199" y="3780575"/>
            <a:ext cx="732600" cy="30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Reset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424750" y="436550"/>
            <a:ext cx="8400600" cy="45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932100" y="3952375"/>
            <a:ext cx="7433400" cy="94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932100" y="991100"/>
            <a:ext cx="7409700" cy="10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825900" y="542750"/>
            <a:ext cx="1392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Projects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932075" y="985675"/>
            <a:ext cx="7326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Skills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031925" y="1286000"/>
            <a:ext cx="1923000" cy="4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3144850" y="985675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Interests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244700" y="1286000"/>
            <a:ext cx="1923000" cy="4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5457475" y="979250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557325" y="1279575"/>
            <a:ext cx="1923000" cy="4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932100" y="2064775"/>
            <a:ext cx="7433400" cy="94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932100" y="3008575"/>
            <a:ext cx="7433400" cy="94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050075" y="2170975"/>
            <a:ext cx="932100" cy="75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050075" y="3085375"/>
            <a:ext cx="932100" cy="75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050075" y="4075975"/>
            <a:ext cx="932100" cy="75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730775" y="2344320"/>
            <a:ext cx="186000" cy="251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6950358" y="2347451"/>
            <a:ext cx="356116" cy="248569"/>
            <a:chOff x="7374200" y="2295350"/>
            <a:chExt cx="732600" cy="381300"/>
          </a:xfrm>
        </p:grpSpPr>
        <p:sp>
          <p:nvSpPr>
            <p:cNvPr id="143" name="Shape 143"/>
            <p:cNvSpPr/>
            <p:nvPr/>
          </p:nvSpPr>
          <p:spPr>
            <a:xfrm>
              <a:off x="7374200" y="2295350"/>
              <a:ext cx="732600" cy="381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Shape 144"/>
            <p:cNvCxnSpPr>
              <a:stCxn id="143" idx="1"/>
              <a:endCxn id="143" idx="3"/>
            </p:cNvCxnSpPr>
            <p:nvPr/>
          </p:nvCxnSpPr>
          <p:spPr>
            <a:xfrm>
              <a:off x="7374200" y="2486000"/>
              <a:ext cx="732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45" name="Shape 145"/>
            <p:cNvSpPr/>
            <p:nvPr/>
          </p:nvSpPr>
          <p:spPr>
            <a:xfrm>
              <a:off x="7692750" y="2395150"/>
              <a:ext cx="82500" cy="141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Shape 146"/>
          <p:cNvSpPr txBox="1"/>
          <p:nvPr/>
        </p:nvSpPr>
        <p:spPr>
          <a:xfrm>
            <a:off x="5841250" y="2253500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Interested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277375" y="2253487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Email</a:t>
            </a:r>
          </a:p>
        </p:txBody>
      </p:sp>
      <p:sp>
        <p:nvSpPr>
          <p:cNvPr id="148" name="Shape 148"/>
          <p:cNvSpPr/>
          <p:nvPr/>
        </p:nvSpPr>
        <p:spPr>
          <a:xfrm>
            <a:off x="5730775" y="3258720"/>
            <a:ext cx="186000" cy="251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9" name="Shape 149"/>
          <p:cNvGrpSpPr/>
          <p:nvPr/>
        </p:nvGrpSpPr>
        <p:grpSpPr>
          <a:xfrm>
            <a:off x="6950358" y="3261851"/>
            <a:ext cx="356116" cy="248569"/>
            <a:chOff x="7374200" y="2295350"/>
            <a:chExt cx="732600" cy="381300"/>
          </a:xfrm>
        </p:grpSpPr>
        <p:sp>
          <p:nvSpPr>
            <p:cNvPr id="150" name="Shape 150"/>
            <p:cNvSpPr/>
            <p:nvPr/>
          </p:nvSpPr>
          <p:spPr>
            <a:xfrm>
              <a:off x="7374200" y="2295350"/>
              <a:ext cx="732600" cy="381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51" name="Shape 151"/>
            <p:cNvCxnSpPr>
              <a:stCxn id="150" idx="1"/>
              <a:endCxn id="150" idx="3"/>
            </p:cNvCxnSpPr>
            <p:nvPr/>
          </p:nvCxnSpPr>
          <p:spPr>
            <a:xfrm>
              <a:off x="7374200" y="2486000"/>
              <a:ext cx="732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52" name="Shape 152"/>
            <p:cNvSpPr/>
            <p:nvPr/>
          </p:nvSpPr>
          <p:spPr>
            <a:xfrm>
              <a:off x="7692750" y="2395150"/>
              <a:ext cx="82500" cy="141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Shape 153"/>
          <p:cNvSpPr txBox="1"/>
          <p:nvPr/>
        </p:nvSpPr>
        <p:spPr>
          <a:xfrm>
            <a:off x="5841250" y="3167900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Interested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277375" y="3167887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Email</a:t>
            </a:r>
          </a:p>
        </p:txBody>
      </p:sp>
      <p:sp>
        <p:nvSpPr>
          <p:cNvPr id="155" name="Shape 155"/>
          <p:cNvSpPr/>
          <p:nvPr/>
        </p:nvSpPr>
        <p:spPr>
          <a:xfrm>
            <a:off x="5730775" y="4249320"/>
            <a:ext cx="186000" cy="251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6" name="Shape 156"/>
          <p:cNvGrpSpPr/>
          <p:nvPr/>
        </p:nvGrpSpPr>
        <p:grpSpPr>
          <a:xfrm>
            <a:off x="6950358" y="4252451"/>
            <a:ext cx="356116" cy="248569"/>
            <a:chOff x="7374200" y="2295350"/>
            <a:chExt cx="732600" cy="381300"/>
          </a:xfrm>
        </p:grpSpPr>
        <p:sp>
          <p:nvSpPr>
            <p:cNvPr id="157" name="Shape 157"/>
            <p:cNvSpPr/>
            <p:nvPr/>
          </p:nvSpPr>
          <p:spPr>
            <a:xfrm>
              <a:off x="7374200" y="2295350"/>
              <a:ext cx="732600" cy="381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58" name="Shape 158"/>
            <p:cNvCxnSpPr>
              <a:stCxn id="157" idx="1"/>
              <a:endCxn id="157" idx="3"/>
            </p:cNvCxnSpPr>
            <p:nvPr/>
          </p:nvCxnSpPr>
          <p:spPr>
            <a:xfrm>
              <a:off x="7374200" y="2486000"/>
              <a:ext cx="732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59" name="Shape 159"/>
            <p:cNvSpPr/>
            <p:nvPr/>
          </p:nvSpPr>
          <p:spPr>
            <a:xfrm>
              <a:off x="7692750" y="2395150"/>
              <a:ext cx="82500" cy="141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Shape 160"/>
          <p:cNvSpPr txBox="1"/>
          <p:nvPr/>
        </p:nvSpPr>
        <p:spPr>
          <a:xfrm>
            <a:off x="5841250" y="4158500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Interested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7277375" y="4158487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Email</a:t>
            </a:r>
          </a:p>
        </p:txBody>
      </p:sp>
      <p:sp>
        <p:nvSpPr>
          <p:cNvPr id="162" name="Shape 162"/>
          <p:cNvSpPr/>
          <p:nvPr/>
        </p:nvSpPr>
        <p:spPr>
          <a:xfrm>
            <a:off x="7129075" y="2557525"/>
            <a:ext cx="188700" cy="259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1092850" y="1357825"/>
            <a:ext cx="542700" cy="259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UX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722075" y="1369162"/>
            <a:ext cx="542700" cy="259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325087" y="1374487"/>
            <a:ext cx="542700" cy="259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xxx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919637" y="1374487"/>
            <a:ext cx="542700" cy="259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xxx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514187" y="1368062"/>
            <a:ext cx="542700" cy="259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xxx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351287" y="1357812"/>
            <a:ext cx="542700" cy="259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xxx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639662" y="1374487"/>
            <a:ext cx="542700" cy="259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xxx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247462" y="1374487"/>
            <a:ext cx="542700" cy="259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xxx</a:t>
            </a:r>
          </a:p>
        </p:txBody>
      </p:sp>
      <p:sp>
        <p:nvSpPr>
          <p:cNvPr id="171" name="Shape 171"/>
          <p:cNvSpPr/>
          <p:nvPr/>
        </p:nvSpPr>
        <p:spPr>
          <a:xfrm>
            <a:off x="7543925" y="1683400"/>
            <a:ext cx="639900" cy="2595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7547301" y="1665050"/>
            <a:ext cx="576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Edit</a:t>
            </a:r>
          </a:p>
        </p:txBody>
      </p:sp>
      <p:sp>
        <p:nvSpPr>
          <p:cNvPr id="173" name="Shape 173"/>
          <p:cNvSpPr/>
          <p:nvPr/>
        </p:nvSpPr>
        <p:spPr>
          <a:xfrm>
            <a:off x="7885300" y="1182575"/>
            <a:ext cx="588491" cy="635579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885300" y="2197000"/>
            <a:ext cx="588491" cy="635579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8339375" y="1114650"/>
            <a:ext cx="4133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Note: Research : drop down menu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 we collect (example: redfin)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8339375" y="2119400"/>
            <a:ext cx="30471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Note: User testing: email too inefficient? Message?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932100" y="3952375"/>
            <a:ext cx="7433400" cy="94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932100" y="991100"/>
            <a:ext cx="7409700" cy="9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424750" y="436550"/>
            <a:ext cx="8400600" cy="45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825900" y="542750"/>
            <a:ext cx="1392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Projects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084475" y="985675"/>
            <a:ext cx="7326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Skills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84325" y="1362200"/>
            <a:ext cx="1923000" cy="4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3525850" y="985675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Interests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625700" y="1362200"/>
            <a:ext cx="1923000" cy="4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6067075" y="979250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Goals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166925" y="1355775"/>
            <a:ext cx="1923000" cy="4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1864275" y="985675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*max 3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562900" y="995475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*max 3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909850" y="985675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*max 2</a:t>
            </a:r>
          </a:p>
        </p:txBody>
      </p:sp>
      <p:sp>
        <p:nvSpPr>
          <p:cNvPr id="194" name="Shape 194"/>
          <p:cNvSpPr/>
          <p:nvPr/>
        </p:nvSpPr>
        <p:spPr>
          <a:xfrm>
            <a:off x="932100" y="2064775"/>
            <a:ext cx="7433400" cy="94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932100" y="3008575"/>
            <a:ext cx="7433400" cy="94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50075" y="2170975"/>
            <a:ext cx="932100" cy="75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050075" y="3085375"/>
            <a:ext cx="932100" cy="75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050075" y="4075975"/>
            <a:ext cx="932100" cy="75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5730775" y="2344320"/>
            <a:ext cx="186000" cy="251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6950358" y="2347451"/>
            <a:ext cx="356116" cy="248569"/>
            <a:chOff x="7374200" y="2295350"/>
            <a:chExt cx="732600" cy="381300"/>
          </a:xfrm>
        </p:grpSpPr>
        <p:sp>
          <p:nvSpPr>
            <p:cNvPr id="201" name="Shape 201"/>
            <p:cNvSpPr/>
            <p:nvPr/>
          </p:nvSpPr>
          <p:spPr>
            <a:xfrm>
              <a:off x="7374200" y="2295350"/>
              <a:ext cx="732600" cy="381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02" name="Shape 202"/>
            <p:cNvCxnSpPr>
              <a:stCxn id="201" idx="1"/>
              <a:endCxn id="201" idx="3"/>
            </p:cNvCxnSpPr>
            <p:nvPr/>
          </p:nvCxnSpPr>
          <p:spPr>
            <a:xfrm>
              <a:off x="7374200" y="2486000"/>
              <a:ext cx="732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03" name="Shape 203"/>
            <p:cNvSpPr/>
            <p:nvPr/>
          </p:nvSpPr>
          <p:spPr>
            <a:xfrm>
              <a:off x="7692750" y="2395150"/>
              <a:ext cx="82500" cy="141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Shape 204"/>
          <p:cNvSpPr txBox="1"/>
          <p:nvPr/>
        </p:nvSpPr>
        <p:spPr>
          <a:xfrm>
            <a:off x="5841250" y="2253500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Interested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7277375" y="2253487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Email</a:t>
            </a:r>
          </a:p>
        </p:txBody>
      </p:sp>
      <p:sp>
        <p:nvSpPr>
          <p:cNvPr id="206" name="Shape 206"/>
          <p:cNvSpPr/>
          <p:nvPr/>
        </p:nvSpPr>
        <p:spPr>
          <a:xfrm>
            <a:off x="5730775" y="3258720"/>
            <a:ext cx="186000" cy="251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7" name="Shape 207"/>
          <p:cNvGrpSpPr/>
          <p:nvPr/>
        </p:nvGrpSpPr>
        <p:grpSpPr>
          <a:xfrm>
            <a:off x="6950358" y="3261851"/>
            <a:ext cx="356116" cy="248569"/>
            <a:chOff x="7374200" y="2295350"/>
            <a:chExt cx="732600" cy="381300"/>
          </a:xfrm>
        </p:grpSpPr>
        <p:sp>
          <p:nvSpPr>
            <p:cNvPr id="208" name="Shape 208"/>
            <p:cNvSpPr/>
            <p:nvPr/>
          </p:nvSpPr>
          <p:spPr>
            <a:xfrm>
              <a:off x="7374200" y="2295350"/>
              <a:ext cx="732600" cy="381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09" name="Shape 209"/>
            <p:cNvCxnSpPr>
              <a:stCxn id="208" idx="1"/>
              <a:endCxn id="208" idx="3"/>
            </p:cNvCxnSpPr>
            <p:nvPr/>
          </p:nvCxnSpPr>
          <p:spPr>
            <a:xfrm>
              <a:off x="7374200" y="2486000"/>
              <a:ext cx="732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10" name="Shape 210"/>
            <p:cNvSpPr/>
            <p:nvPr/>
          </p:nvSpPr>
          <p:spPr>
            <a:xfrm>
              <a:off x="7692750" y="2395150"/>
              <a:ext cx="82500" cy="141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Shape 211"/>
          <p:cNvSpPr txBox="1"/>
          <p:nvPr/>
        </p:nvSpPr>
        <p:spPr>
          <a:xfrm>
            <a:off x="5841250" y="3167900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Interested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7277375" y="3167887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Email</a:t>
            </a:r>
          </a:p>
        </p:txBody>
      </p:sp>
      <p:sp>
        <p:nvSpPr>
          <p:cNvPr id="213" name="Shape 213"/>
          <p:cNvSpPr/>
          <p:nvPr/>
        </p:nvSpPr>
        <p:spPr>
          <a:xfrm>
            <a:off x="5730775" y="4249320"/>
            <a:ext cx="186000" cy="251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4" name="Shape 214"/>
          <p:cNvGrpSpPr/>
          <p:nvPr/>
        </p:nvGrpSpPr>
        <p:grpSpPr>
          <a:xfrm>
            <a:off x="6950358" y="4252451"/>
            <a:ext cx="356116" cy="248569"/>
            <a:chOff x="7374200" y="2295350"/>
            <a:chExt cx="732600" cy="381300"/>
          </a:xfrm>
        </p:grpSpPr>
        <p:sp>
          <p:nvSpPr>
            <p:cNvPr id="215" name="Shape 215"/>
            <p:cNvSpPr/>
            <p:nvPr/>
          </p:nvSpPr>
          <p:spPr>
            <a:xfrm>
              <a:off x="7374200" y="2295350"/>
              <a:ext cx="732600" cy="381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6" name="Shape 216"/>
            <p:cNvCxnSpPr>
              <a:stCxn id="215" idx="1"/>
              <a:endCxn id="215" idx="3"/>
            </p:cNvCxnSpPr>
            <p:nvPr/>
          </p:nvCxnSpPr>
          <p:spPr>
            <a:xfrm>
              <a:off x="7374200" y="2486000"/>
              <a:ext cx="732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17" name="Shape 217"/>
            <p:cNvSpPr/>
            <p:nvPr/>
          </p:nvSpPr>
          <p:spPr>
            <a:xfrm>
              <a:off x="7692750" y="2395150"/>
              <a:ext cx="82500" cy="141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Shape 218"/>
          <p:cNvSpPr txBox="1"/>
          <p:nvPr/>
        </p:nvSpPr>
        <p:spPr>
          <a:xfrm>
            <a:off x="5841250" y="4158500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Interested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7277375" y="4158487"/>
            <a:ext cx="1062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Email</a:t>
            </a:r>
          </a:p>
        </p:txBody>
      </p:sp>
      <p:sp>
        <p:nvSpPr>
          <p:cNvPr id="220" name="Shape 220"/>
          <p:cNvSpPr/>
          <p:nvPr/>
        </p:nvSpPr>
        <p:spPr>
          <a:xfrm>
            <a:off x="3829300" y="2605275"/>
            <a:ext cx="4932000" cy="24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3918550" y="2875425"/>
            <a:ext cx="405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To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918450" y="3053300"/>
            <a:ext cx="576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From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382650" y="3050137"/>
            <a:ext cx="28359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NewMember</a:t>
            </a:r>
            <a:r>
              <a:rPr lang="en" sz="1200"/>
              <a:t>@gmail.com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813250" y="2605275"/>
            <a:ext cx="2631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Email ABC project team lead</a:t>
            </a:r>
          </a:p>
        </p:txBody>
      </p:sp>
      <p:cxnSp>
        <p:nvCxnSpPr>
          <p:cNvPr id="225" name="Shape 225"/>
          <p:cNvCxnSpPr/>
          <p:nvPr/>
        </p:nvCxnSpPr>
        <p:spPr>
          <a:xfrm>
            <a:off x="3918550" y="4450975"/>
            <a:ext cx="4753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6" name="Shape 226"/>
          <p:cNvSpPr txBox="1"/>
          <p:nvPr/>
        </p:nvSpPr>
        <p:spPr>
          <a:xfrm>
            <a:off x="3842250" y="4374775"/>
            <a:ext cx="2631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Newmember profile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842250" y="4615100"/>
            <a:ext cx="2631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Skills, interests, goals, tec</a:t>
            </a:r>
          </a:p>
        </p:txBody>
      </p:sp>
      <p:sp>
        <p:nvSpPr>
          <p:cNvPr id="228" name="Shape 228"/>
          <p:cNvSpPr/>
          <p:nvPr/>
        </p:nvSpPr>
        <p:spPr>
          <a:xfrm>
            <a:off x="3918450" y="3516275"/>
            <a:ext cx="4671000" cy="7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405825" y="2868525"/>
            <a:ext cx="2835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TeamLead</a:t>
            </a:r>
            <a:r>
              <a:rPr lang="en" sz="1200"/>
              <a:t>@gmail.com</a:t>
            </a:r>
          </a:p>
        </p:txBody>
      </p:sp>
      <p:cxnSp>
        <p:nvCxnSpPr>
          <p:cNvPr id="230" name="Shape 230"/>
          <p:cNvCxnSpPr/>
          <p:nvPr/>
        </p:nvCxnSpPr>
        <p:spPr>
          <a:xfrm>
            <a:off x="3918450" y="3406250"/>
            <a:ext cx="46710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1" name="Shape 231"/>
          <p:cNvSpPr/>
          <p:nvPr/>
        </p:nvSpPr>
        <p:spPr>
          <a:xfrm>
            <a:off x="7857950" y="4577225"/>
            <a:ext cx="822000" cy="3531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8013726" y="4558875"/>
            <a:ext cx="576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