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35500" y="0"/>
            <a:ext cx="3948949" cy="5143499"/>
            <a:chOff x="1972300" y="0"/>
            <a:chExt cx="3948949" cy="5143499"/>
          </a:xfrm>
        </p:grpSpPr>
        <p:pic>
          <p:nvPicPr>
            <p:cNvPr id="55" name="Shape 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2300" y="0"/>
              <a:ext cx="3948943" cy="2358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3037" y="2266300"/>
              <a:ext cx="3918211" cy="2877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Shape 57"/>
          <p:cNvSpPr txBox="1"/>
          <p:nvPr/>
        </p:nvSpPr>
        <p:spPr>
          <a:xfrm>
            <a:off x="4779925" y="919425"/>
            <a:ext cx="29229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Light gray font hard to read. Suggestion: use a darker gray. (rating: 1)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4776650" y="1819550"/>
            <a:ext cx="34989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The numbers here look ‘clickable’ and catch attention more than the top nav.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Suggestion: make them clickable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(rating: 3)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772075" y="-76200"/>
            <a:ext cx="4448100" cy="62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Login: unclear meaning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Suggestion: hover-over explanation, an alternative name e.g. ‘github signin’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(rating: 2)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4924475" y="2878075"/>
            <a:ext cx="34989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Intro of ‘code for san francisco’ is missing.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Suggestion: add ‘what is code for sf’ before call to actions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(rating: 2) </a:t>
            </a:r>
          </a:p>
        </p:txBody>
      </p:sp>
      <p:cxnSp>
        <p:nvCxnSpPr>
          <p:cNvPr id="61" name="Shape 61"/>
          <p:cNvCxnSpPr>
            <a:stCxn id="59" idx="1"/>
          </p:cNvCxnSpPr>
          <p:nvPr/>
        </p:nvCxnSpPr>
        <p:spPr>
          <a:xfrm rot="10800000">
            <a:off x="4134875" y="18300"/>
            <a:ext cx="637200" cy="2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62"/>
          <p:cNvCxnSpPr>
            <a:stCxn id="57" idx="1"/>
          </p:cNvCxnSpPr>
          <p:nvPr/>
        </p:nvCxnSpPr>
        <p:spPr>
          <a:xfrm rot="10800000">
            <a:off x="4058725" y="247875"/>
            <a:ext cx="721200" cy="9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>
            <a:stCxn id="58" idx="1"/>
          </p:cNvCxnSpPr>
          <p:nvPr/>
        </p:nvCxnSpPr>
        <p:spPr>
          <a:xfrm rot="10800000">
            <a:off x="3840950" y="2205500"/>
            <a:ext cx="9357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/>
          <p:nvPr/>
        </p:nvSpPr>
        <p:spPr>
          <a:xfrm>
            <a:off x="3753650" y="0"/>
            <a:ext cx="470700" cy="142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73250" y="175100"/>
            <a:ext cx="1685400" cy="2181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98500" y="1805700"/>
            <a:ext cx="4049100" cy="4269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>
            <a:stCxn id="60" idx="1"/>
          </p:cNvCxnSpPr>
          <p:nvPr/>
        </p:nvCxnSpPr>
        <p:spPr>
          <a:xfrm rot="10800000">
            <a:off x="4463675" y="3271225"/>
            <a:ext cx="4608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135500" y="0"/>
            <a:ext cx="3948949" cy="5143499"/>
            <a:chOff x="1972300" y="0"/>
            <a:chExt cx="3948949" cy="5143499"/>
          </a:xfrm>
        </p:grpSpPr>
        <p:pic>
          <p:nvPicPr>
            <p:cNvPr id="73" name="Shape 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2300" y="0"/>
              <a:ext cx="3948943" cy="2358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Shape 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03037" y="2266300"/>
              <a:ext cx="3918211" cy="2877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Shape 75"/>
          <p:cNvSpPr txBox="1"/>
          <p:nvPr/>
        </p:nvSpPr>
        <p:spPr>
          <a:xfrm>
            <a:off x="4695900" y="290550"/>
            <a:ext cx="4209000" cy="62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Upcoming events repeat every week, seem redundant. Red color triggers negative feelings.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Suggestions: possibly use this part for ‘what is c4sf’ with wednesday hacknight information. Make an announcement only when there is a  special event.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(Rating: 1)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" name="Shape 76"/>
          <p:cNvCxnSpPr>
            <a:stCxn id="75" idx="1"/>
          </p:cNvCxnSpPr>
          <p:nvPr/>
        </p:nvCxnSpPr>
        <p:spPr>
          <a:xfrm rot="10800000">
            <a:off x="3940800" y="585450"/>
            <a:ext cx="7551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 txBox="1"/>
          <p:nvPr/>
        </p:nvSpPr>
        <p:spPr>
          <a:xfrm>
            <a:off x="4848300" y="2182950"/>
            <a:ext cx="3822900" cy="62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6. Clickability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Suggestions: make them clickable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(rating: 3) </a:t>
            </a:r>
          </a:p>
        </p:txBody>
      </p:sp>
      <p:cxnSp>
        <p:nvCxnSpPr>
          <p:cNvPr id="78" name="Shape 78"/>
          <p:cNvCxnSpPr>
            <a:stCxn id="77" idx="1"/>
          </p:cNvCxnSpPr>
          <p:nvPr/>
        </p:nvCxnSpPr>
        <p:spPr>
          <a:xfrm rot="10800000">
            <a:off x="4093200" y="1976850"/>
            <a:ext cx="755100" cy="5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>
            <a:stCxn id="77" idx="1"/>
          </p:cNvCxnSpPr>
          <p:nvPr/>
        </p:nvCxnSpPr>
        <p:spPr>
          <a:xfrm rot="10800000">
            <a:off x="1426800" y="2448750"/>
            <a:ext cx="3421500" cy="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>
            <a:stCxn id="77" idx="1"/>
          </p:cNvCxnSpPr>
          <p:nvPr/>
        </p:nvCxnSpPr>
        <p:spPr>
          <a:xfrm flipH="1">
            <a:off x="2641800" y="2495550"/>
            <a:ext cx="22065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>
            <a:stCxn id="77" idx="1"/>
          </p:cNvCxnSpPr>
          <p:nvPr/>
        </p:nvCxnSpPr>
        <p:spPr>
          <a:xfrm flipH="1">
            <a:off x="3963300" y="2495550"/>
            <a:ext cx="8850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4695900" y="3270725"/>
            <a:ext cx="3822900" cy="62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Call to actions happen before users  have enough info to decide yet.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Suggestions: move them below projects and blogs, or to the side.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(rating: 2) </a:t>
            </a:r>
          </a:p>
        </p:txBody>
      </p:sp>
      <p:cxnSp>
        <p:nvCxnSpPr>
          <p:cNvPr id="83" name="Shape 83"/>
          <p:cNvCxnSpPr>
            <a:stCxn id="82" idx="1"/>
          </p:cNvCxnSpPr>
          <p:nvPr/>
        </p:nvCxnSpPr>
        <p:spPr>
          <a:xfrm rot="10800000">
            <a:off x="3952500" y="3579425"/>
            <a:ext cx="743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" name="Shape 84"/>
          <p:cNvSpPr/>
          <p:nvPr/>
        </p:nvSpPr>
        <p:spPr>
          <a:xfrm>
            <a:off x="2418550" y="426800"/>
            <a:ext cx="1772700" cy="14118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35500" y="1919050"/>
            <a:ext cx="4209000" cy="2119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5" y="0"/>
            <a:ext cx="4994724" cy="42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203225" y="183500"/>
            <a:ext cx="3987900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Unclear what ‘keywords’ or ‘needs’ mean.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add title ‘refined by’. Use detailed terms (e.g. project keywords and project needs) and add hover over explanation.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3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309425" y="1602800"/>
            <a:ext cx="37755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 Confusing keywords.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use only commonly-known keywords. Categorizing keywords also helps. 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3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259050" y="2793800"/>
            <a:ext cx="37755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 Different numbers of keywords per row w/ unclear cutoffs.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keep it one per row, or at least clearly indicate which words belong to the same keyword (e.g. with underline)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3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685325" y="4224200"/>
            <a:ext cx="3987900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Long project list, unclear which ones are active.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categorize projects (active vs. inactive  (Rating: 4)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 rot="10800000">
            <a:off x="1685350" y="4224275"/>
            <a:ext cx="207900" cy="43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" name="Shape 96"/>
          <p:cNvSpPr/>
          <p:nvPr/>
        </p:nvSpPr>
        <p:spPr>
          <a:xfrm>
            <a:off x="404900" y="1291350"/>
            <a:ext cx="470700" cy="142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49375" y="3479650"/>
            <a:ext cx="470700" cy="142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8" name="Shape 98"/>
          <p:cNvCxnSpPr>
            <a:stCxn id="96" idx="3"/>
            <a:endCxn id="91" idx="1"/>
          </p:cNvCxnSpPr>
          <p:nvPr/>
        </p:nvCxnSpPr>
        <p:spPr>
          <a:xfrm rot="10800000" flipH="1">
            <a:off x="875600" y="481050"/>
            <a:ext cx="4327500" cy="8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>
            <a:stCxn id="97" idx="3"/>
            <a:endCxn id="91" idx="1"/>
          </p:cNvCxnSpPr>
          <p:nvPr/>
        </p:nvCxnSpPr>
        <p:spPr>
          <a:xfrm rot="10800000" flipH="1">
            <a:off x="820075" y="481149"/>
            <a:ext cx="4383300" cy="30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>
            <a:stCxn id="92" idx="1"/>
          </p:cNvCxnSpPr>
          <p:nvPr/>
        </p:nvCxnSpPr>
        <p:spPr>
          <a:xfrm flipH="1">
            <a:off x="1302325" y="1830050"/>
            <a:ext cx="4007100" cy="1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3" idx="1"/>
          </p:cNvCxnSpPr>
          <p:nvPr/>
        </p:nvCxnSpPr>
        <p:spPr>
          <a:xfrm rot="10800000">
            <a:off x="1356950" y="2757650"/>
            <a:ext cx="3902100" cy="26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" y="76600"/>
            <a:ext cx="4249675" cy="38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580525" y="243950"/>
            <a:ext cx="37755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Unkown keyword selection vs. project display. (e.g. is LocalFreeWed related to open data? 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</a:t>
            </a:r>
            <a:r>
              <a:rPr lang="en" sz="1200">
                <a:solidFill>
                  <a:schemeClr val="dk1"/>
                </a:solidFill>
              </a:rPr>
              <a:t>add a short description stating ‘x number of projects match keyword y’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667275" y="1638612"/>
            <a:ext cx="37755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Unclear function of clear selection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</a:t>
            </a:r>
            <a:r>
              <a:rPr lang="en" sz="1200">
                <a:solidFill>
                  <a:schemeClr val="dk1"/>
                </a:solidFill>
              </a:rPr>
              <a:t>Clearly tell users that only one keyword can be applied.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3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754000" y="2677437"/>
            <a:ext cx="37755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Multiple keywords? Keywords + needs?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clearly explain that one keyword or one need per search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8. Readability: light blue is harder to read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</a:t>
            </a:r>
            <a:r>
              <a:rPr lang="en" sz="1200">
                <a:solidFill>
                  <a:schemeClr val="dk1"/>
                </a:solidFill>
              </a:rPr>
              <a:t>use a darker blue (see amazon)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1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70550" y="995875"/>
            <a:ext cx="470700" cy="142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001850" y="698450"/>
            <a:ext cx="2167800" cy="2973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>
            <a:stCxn id="110" idx="3"/>
            <a:endCxn id="107" idx="1"/>
          </p:cNvCxnSpPr>
          <p:nvPr/>
        </p:nvCxnSpPr>
        <p:spPr>
          <a:xfrm rot="10800000" flipH="1">
            <a:off x="941250" y="471175"/>
            <a:ext cx="3639300" cy="5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>
            <a:stCxn id="111" idx="3"/>
          </p:cNvCxnSpPr>
          <p:nvPr/>
        </p:nvCxnSpPr>
        <p:spPr>
          <a:xfrm>
            <a:off x="4169650" y="847100"/>
            <a:ext cx="787800" cy="2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1531975" y="1302250"/>
            <a:ext cx="3327000" cy="8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/>
          <p:nvPr/>
        </p:nvSpPr>
        <p:spPr>
          <a:xfrm>
            <a:off x="765200" y="1160050"/>
            <a:ext cx="876300" cy="1422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15550" y="1466450"/>
            <a:ext cx="975600" cy="24294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7" name="Shape 117"/>
          <p:cNvCxnSpPr>
            <a:stCxn id="116" idx="3"/>
            <a:endCxn id="109" idx="1"/>
          </p:cNvCxnSpPr>
          <p:nvPr/>
        </p:nvCxnSpPr>
        <p:spPr>
          <a:xfrm>
            <a:off x="1691150" y="2681150"/>
            <a:ext cx="3063000" cy="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1685325" y="3501950"/>
            <a:ext cx="3108000" cy="1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673" y="393800"/>
            <a:ext cx="3248348" cy="16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9" y="251900"/>
            <a:ext cx="3169876" cy="178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966200" y="393800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9. Increase scannability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</a:t>
            </a:r>
            <a:r>
              <a:rPr lang="en" sz="1200">
                <a:solidFill>
                  <a:schemeClr val="dk1"/>
                </a:solidFill>
              </a:rPr>
              <a:t>(see amazon for example) smaller images, limit numbers of keywords, better use of space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2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96" y="2531800"/>
            <a:ext cx="1363075" cy="22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582350" y="2592675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 Limt the number of keywords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</a:t>
            </a:r>
            <a:r>
              <a:rPr lang="en" sz="1200">
                <a:solidFill>
                  <a:schemeClr val="dk1"/>
                </a:solidFill>
              </a:rPr>
              <a:t>limit to 3-5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2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9074" y="2654849"/>
            <a:ext cx="3041749" cy="240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rot="10800000" flipH="1">
            <a:off x="76600" y="2341900"/>
            <a:ext cx="9050400" cy="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733000" y="2451375"/>
            <a:ext cx="54600" cy="26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1" name="Shape 131"/>
          <p:cNvSpPr txBox="1"/>
          <p:nvPr/>
        </p:nvSpPr>
        <p:spPr>
          <a:xfrm>
            <a:off x="7072300" y="2592675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11. </a:t>
            </a:r>
            <a:r>
              <a:rPr lang="en" sz="1200">
                <a:solidFill>
                  <a:schemeClr val="dk1"/>
                </a:solidFill>
              </a:rPr>
              <a:t>Add a search bar.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4</a:t>
            </a:r>
          </a:p>
        </p:txBody>
      </p:sp>
      <p:sp>
        <p:nvSpPr>
          <p:cNvPr id="132" name="Shape 132"/>
          <p:cNvSpPr/>
          <p:nvPr/>
        </p:nvSpPr>
        <p:spPr>
          <a:xfrm>
            <a:off x="4133850" y="3047175"/>
            <a:ext cx="2760600" cy="1920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3" name="Shape 133"/>
          <p:cNvCxnSpPr>
            <a:stCxn id="131" idx="1"/>
            <a:endCxn id="132" idx="3"/>
          </p:cNvCxnSpPr>
          <p:nvPr/>
        </p:nvCxnSpPr>
        <p:spPr>
          <a:xfrm flipH="1">
            <a:off x="6894400" y="2819925"/>
            <a:ext cx="1779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7072300" y="3189450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12. </a:t>
            </a:r>
            <a:r>
              <a:rPr lang="en" sz="1200">
                <a:solidFill>
                  <a:schemeClr val="dk1"/>
                </a:solidFill>
              </a:rPr>
              <a:t>Better navigation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Suggestions: amazon-like filters,  categorizing keywords 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2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137150" y="4330575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13. </a:t>
            </a:r>
            <a:r>
              <a:rPr lang="en" sz="1200">
                <a:solidFill>
                  <a:schemeClr val="dk1"/>
                </a:solidFill>
              </a:rPr>
              <a:t>Add ‘how to start a project’ 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3 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5121675" y="3742725"/>
            <a:ext cx="24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4311700" y="3394950"/>
            <a:ext cx="908400" cy="16461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0" y="0"/>
            <a:ext cx="6279574" cy="36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485100" y="185100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Unclear mission statement.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create a section called ‘mission statement’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2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86025" y="711325"/>
            <a:ext cx="831600" cy="2790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86025" y="670225"/>
            <a:ext cx="9522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4A86E8"/>
                </a:solidFill>
              </a:rPr>
              <a:t>Mission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49950" y="1716400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No available projects or tasks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create sections for available projects and tasks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3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549950" y="3422800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In consistent layout among projects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any way to create consistent layout?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088525" y="3553325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No team contact info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Suggestions: Add team contact info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Rating: 2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6425" y="1031425"/>
            <a:ext cx="9522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4A86E8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7625" y="1195300"/>
            <a:ext cx="4021800" cy="23580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1" name="Shape 151"/>
          <p:cNvCxnSpPr>
            <a:endCxn id="145" idx="3"/>
          </p:cNvCxnSpPr>
          <p:nvPr/>
        </p:nvCxnSpPr>
        <p:spPr>
          <a:xfrm rot="10800000">
            <a:off x="1138225" y="850825"/>
            <a:ext cx="5537400" cy="1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666200" y="2024625"/>
            <a:ext cx="29328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4858975" y="3140775"/>
            <a:ext cx="0" cy="5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421600" y="3717175"/>
            <a:ext cx="217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More info, such as </a:t>
            </a:r>
            <a:r>
              <a:rPr lang="en" sz="1200">
                <a:solidFill>
                  <a:schemeClr val="dk1"/>
                </a:solidFill>
              </a:rPr>
              <a:t>(1) status (2) mission (3) contact info (4) tech stacks (5) projects completed/ to-dos (6) team members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Rating: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Macintosh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simple-light-2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Chao-Yi Ho</cp:lastModifiedBy>
  <cp:revision>1</cp:revision>
  <dcterms:created xsi:type="dcterms:W3CDTF">2017-02-11T00:01:41Z</dcterms:created>
  <dcterms:modified xsi:type="dcterms:W3CDTF">2017-02-11T00:02:33Z</dcterms:modified>
</cp:coreProperties>
</file>