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0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DCC-E39C-7D43-A61C-4F9459AA97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7AC-70F8-1C40-B208-D5ACE31CC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DCC-E39C-7D43-A61C-4F9459AA97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7AC-70F8-1C40-B208-D5ACE31CC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DCC-E39C-7D43-A61C-4F9459AA97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7AC-70F8-1C40-B208-D5ACE31CC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DCC-E39C-7D43-A61C-4F9459AA97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7AC-70F8-1C40-B208-D5ACE31CC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DCC-E39C-7D43-A61C-4F9459AA97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7AC-70F8-1C40-B208-D5ACE31CC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DCC-E39C-7D43-A61C-4F9459AA97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7AC-70F8-1C40-B208-D5ACE31CC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DCC-E39C-7D43-A61C-4F9459AA97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7AC-70F8-1C40-B208-D5ACE31CC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DCC-E39C-7D43-A61C-4F9459AA97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7AC-70F8-1C40-B208-D5ACE31CC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DCC-E39C-7D43-A61C-4F9459AA97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7AC-70F8-1C40-B208-D5ACE31CC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DCC-E39C-7D43-A61C-4F9459AA97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7AC-70F8-1C40-B208-D5ACE31CC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DDCC-E39C-7D43-A61C-4F9459AA97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7AC-70F8-1C40-B208-D5ACE31CC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DDCC-E39C-7D43-A61C-4F9459AA97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0F7AC-70F8-1C40-B208-D5ACE31CCD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Journey map summary from </a:t>
            </a:r>
            <a:r>
              <a:rPr lang="en-US" dirty="0" err="1" smtClean="0"/>
              <a:t>Muraly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#research at Code for SF</a:t>
            </a:r>
          </a:p>
          <a:p>
            <a:r>
              <a:rPr lang="en-US" dirty="0" smtClean="0"/>
              <a:t>Larry, Jacob, John-Michael, Carla, </a:t>
            </a:r>
            <a:r>
              <a:rPr lang="en-US" dirty="0" err="1" smtClean="0"/>
              <a:t>Jaoyi</a:t>
            </a:r>
            <a:r>
              <a:rPr lang="en-US" dirty="0" smtClean="0"/>
              <a:t>, James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06249"/>
            <a:ext cx="9227372" cy="4149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Journey map summary from Muraly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map summary from Muraly</dc:title>
  <dc:creator>Chao-Yi Ho</dc:creator>
  <cp:lastModifiedBy>Chao-Yi Ho</cp:lastModifiedBy>
  <cp:revision>1</cp:revision>
  <dcterms:created xsi:type="dcterms:W3CDTF">2017-02-08T02:50:53Z</dcterms:created>
  <dcterms:modified xsi:type="dcterms:W3CDTF">2017-02-08T02:53:51Z</dcterms:modified>
</cp:coreProperties>
</file>