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hyperlink" Target="https://sfbrigade.slack.com/team/jess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4580.jp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9" y="472562"/>
            <a:ext cx="6241526" cy="41983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06200" y="94875"/>
            <a:ext cx="1014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Door sign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6336025" y="165175"/>
            <a:ext cx="2808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7739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rgbClr val="3D3C40"/>
                </a:solidFill>
                <a:highlight>
                  <a:srgbClr val="FFFFFF"/>
                </a:highlight>
              </a:rPr>
              <a:t>Brainstorming summary</a:t>
            </a:r>
          </a:p>
          <a:p>
            <a:pPr indent="-301625" lvl="0" marL="457200" rtl="0">
              <a:lnSpc>
                <a:spcPct val="137739"/>
              </a:lnSpc>
              <a:spcBef>
                <a:spcPts val="0"/>
              </a:spcBef>
              <a:buClr>
                <a:srgbClr val="3D3C40"/>
              </a:buClr>
              <a:buSzPct val="95833"/>
            </a:pPr>
            <a:r>
              <a:rPr lang="en" sz="1150">
                <a:solidFill>
                  <a:srgbClr val="3D3C40"/>
                </a:solidFill>
                <a:highlight>
                  <a:srgbClr val="FFFFFF"/>
                </a:highlight>
              </a:rPr>
              <a:t>Make "meetup names" and "the logo" obvious. Two names i know of are 'Code for SF Civic hack night' and 'Tech for Good'...any other names we use? ( perhaps</a:t>
            </a:r>
            <a:r>
              <a:rPr lang="en" sz="1150">
                <a:solidFill>
                  <a:srgbClr val="2A80B9"/>
                </a:solidFill>
                <a:highlight>
                  <a:srgbClr val="FFFFFF"/>
                </a:highlight>
                <a:hlinkClick r:id="rId4"/>
              </a:rPr>
              <a:t>@jesse</a:t>
            </a:r>
            <a:r>
              <a:rPr lang="en" sz="1150">
                <a:solidFill>
                  <a:srgbClr val="3D3C40"/>
                </a:solidFill>
                <a:highlight>
                  <a:srgbClr val="FFFFFF"/>
                </a:highlight>
              </a:rPr>
              <a:t> would know? ) It would be important to display the names clearly, if only two names, it might be worth trying to display both.</a:t>
            </a:r>
          </a:p>
          <a:p>
            <a:pPr indent="-301625" lvl="0" marL="457200" rtl="0">
              <a:lnSpc>
                <a:spcPct val="137739"/>
              </a:lnSpc>
              <a:spcBef>
                <a:spcPts val="0"/>
              </a:spcBef>
              <a:buClr>
                <a:srgbClr val="3D3C40"/>
              </a:buClr>
              <a:buSzPct val="95833"/>
            </a:pPr>
            <a:r>
              <a:rPr lang="en" sz="1150">
                <a:solidFill>
                  <a:srgbClr val="3D3C40"/>
                </a:solidFill>
                <a:highlight>
                  <a:srgbClr val="FFFFFF"/>
                </a:highlight>
              </a:rPr>
              <a:t>Meetup time is important, possibly also date</a:t>
            </a:r>
          </a:p>
          <a:p>
            <a:pPr indent="-301625" lvl="0" marL="457200" rtl="0">
              <a:lnSpc>
                <a:spcPct val="137739"/>
              </a:lnSpc>
              <a:spcBef>
                <a:spcPts val="0"/>
              </a:spcBef>
              <a:buClr>
                <a:srgbClr val="3D3C40"/>
              </a:buClr>
              <a:buSzPct val="95833"/>
            </a:pPr>
            <a:r>
              <a:rPr lang="en" sz="1150">
                <a:solidFill>
                  <a:srgbClr val="3D3C40"/>
                </a:solidFill>
                <a:highlight>
                  <a:srgbClr val="FFFFFF"/>
                </a:highlight>
              </a:rPr>
              <a:t>BIG arrows clearly showing which button to press on the door</a:t>
            </a:r>
          </a:p>
          <a:p>
            <a:pPr indent="-301625" lvl="0" marL="457200" rtl="0">
              <a:lnSpc>
                <a:spcPct val="137739"/>
              </a:lnSpc>
              <a:spcBef>
                <a:spcPts val="0"/>
              </a:spcBef>
              <a:buClr>
                <a:srgbClr val="3D3C40"/>
              </a:buClr>
              <a:buSzPct val="95833"/>
            </a:pPr>
            <a:r>
              <a:rPr lang="en" sz="1150">
                <a:solidFill>
                  <a:srgbClr val="3D3C40"/>
                </a:solidFill>
                <a:highlight>
                  <a:srgbClr val="FFFFFF"/>
                </a:highlight>
              </a:rPr>
              <a:t>Instruct people to wait for the soft buzz -&gt; then PUSH the door.</a:t>
            </a:r>
          </a:p>
          <a:p>
            <a:pPr indent="-301625" lvl="0" marL="457200" rtl="0">
              <a:lnSpc>
                <a:spcPct val="137739"/>
              </a:lnSpc>
              <a:spcBef>
                <a:spcPts val="0"/>
              </a:spcBef>
              <a:buClr>
                <a:srgbClr val="3D3C40"/>
              </a:buClr>
              <a:buSzPct val="95833"/>
            </a:pPr>
            <a:r>
              <a:rPr lang="en" sz="1150">
                <a:solidFill>
                  <a:srgbClr val="3D3C40"/>
                </a:solidFill>
                <a:highlight>
                  <a:srgbClr val="FFFFFF"/>
                </a:highlight>
              </a:rPr>
              <a:t>'welcome' on top(edited)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4582.jp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578100"/>
            <a:ext cx="6241526" cy="36104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75225" y="83075"/>
            <a:ext cx="22770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Floor map + agenda sign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6383100" y="247775"/>
            <a:ext cx="27138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7739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rgbClr val="3D3C40"/>
                </a:solidFill>
                <a:highlight>
                  <a:srgbClr val="FFFFFF"/>
                </a:highlight>
              </a:rPr>
              <a:t>Brainstorming summary</a:t>
            </a:r>
          </a:p>
          <a:p>
            <a:pPr indent="-301625" lvl="0" marL="457200" rtl="0">
              <a:lnSpc>
                <a:spcPct val="137739"/>
              </a:lnSpc>
              <a:spcBef>
                <a:spcPts val="0"/>
              </a:spcBef>
              <a:buClr>
                <a:srgbClr val="3D3C40"/>
              </a:buClr>
              <a:buSzPct val="95833"/>
            </a:pPr>
            <a:r>
              <a:rPr lang="en" sz="1150">
                <a:solidFill>
                  <a:srgbClr val="3D3C40"/>
                </a:solidFill>
                <a:highlight>
                  <a:srgbClr val="FFFFFF"/>
                </a:highlight>
              </a:rPr>
              <a:t>Clearly label 'Agenda' and 'Map'</a:t>
            </a:r>
          </a:p>
          <a:p>
            <a:pPr indent="-301625" lvl="0" marL="457200" rtl="0">
              <a:lnSpc>
                <a:spcPct val="137739"/>
              </a:lnSpc>
              <a:spcBef>
                <a:spcPts val="0"/>
              </a:spcBef>
              <a:buClr>
                <a:srgbClr val="3D3C40"/>
              </a:buClr>
              <a:buSzPct val="95833"/>
            </a:pPr>
            <a:r>
              <a:rPr lang="en" sz="1150">
                <a:solidFill>
                  <a:srgbClr val="3D3C40"/>
                </a:solidFill>
                <a:highlight>
                  <a:srgbClr val="FFFFFF"/>
                </a:highlight>
              </a:rPr>
              <a:t>'You are here' on the map</a:t>
            </a:r>
          </a:p>
          <a:p>
            <a:pPr indent="-301625" lvl="0" marL="457200" rtl="0">
              <a:lnSpc>
                <a:spcPct val="137739"/>
              </a:lnSpc>
              <a:spcBef>
                <a:spcPts val="0"/>
              </a:spcBef>
              <a:buClr>
                <a:srgbClr val="3D3C40"/>
              </a:buClr>
              <a:buSzPct val="95833"/>
            </a:pPr>
            <a:r>
              <a:rPr lang="en" sz="1150">
                <a:solidFill>
                  <a:srgbClr val="3D3C40"/>
                </a:solidFill>
                <a:highlight>
                  <a:srgbClr val="FFFFFF"/>
                </a:highlight>
              </a:rPr>
              <a:t>Time table for different events on agenda</a:t>
            </a:r>
          </a:p>
          <a:p>
            <a:pPr indent="-301625" lvl="0" marL="457200" rtl="0">
              <a:lnSpc>
                <a:spcPct val="137739"/>
              </a:lnSpc>
              <a:spcBef>
                <a:spcPts val="0"/>
              </a:spcBef>
              <a:buClr>
                <a:srgbClr val="3D3C40"/>
              </a:buClr>
              <a:buSzPct val="95833"/>
            </a:pPr>
            <a:r>
              <a:rPr lang="en" sz="1150">
                <a:solidFill>
                  <a:srgbClr val="3D3C40"/>
                </a:solidFill>
                <a:highlight>
                  <a:srgbClr val="FFFFFF"/>
                </a:highlight>
              </a:rPr>
              <a:t>'Numbering system' on the map might be better than 'arrow system' or ' text system'...worth experimenting</a:t>
            </a:r>
          </a:p>
          <a:p>
            <a:pPr indent="-301625" lvl="0" marL="457200" rtl="0">
              <a:lnSpc>
                <a:spcPct val="137739"/>
              </a:lnSpc>
              <a:spcBef>
                <a:spcPts val="0"/>
              </a:spcBef>
              <a:buClr>
                <a:srgbClr val="3D3C40"/>
              </a:buClr>
              <a:buSzPct val="95833"/>
            </a:pPr>
            <a:r>
              <a:rPr lang="en" sz="1150">
                <a:solidFill>
                  <a:srgbClr val="3D3C40"/>
                </a:solidFill>
                <a:highlight>
                  <a:srgbClr val="FFFFFF"/>
                </a:highlight>
              </a:rPr>
              <a:t>A sign on the meeting room, corresponding with the name we use for the meeting room on the map (i think just 'meeting room' is good enough for new members)</a:t>
            </a:r>
          </a:p>
          <a:p>
            <a:pPr indent="-301625" lvl="0" marL="457200" rtl="0">
              <a:lnSpc>
                <a:spcPct val="137739"/>
              </a:lnSpc>
              <a:spcBef>
                <a:spcPts val="0"/>
              </a:spcBef>
              <a:buClr>
                <a:srgbClr val="3D3C40"/>
              </a:buClr>
              <a:buSzPct val="95833"/>
            </a:pPr>
            <a:r>
              <a:rPr lang="en" sz="1150">
                <a:solidFill>
                  <a:srgbClr val="3D3C40"/>
                </a:solidFill>
                <a:highlight>
                  <a:srgbClr val="FFFFFF"/>
                </a:highlight>
              </a:rPr>
              <a:t>Links at the bottom. Explanation of different colors of stickers + badges at the bottom. (worth experimenting )(edited)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