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9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Jaoyi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Uday</a:t>
            </a:r>
            <a:endParaRPr lang="e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Sandra</a:t>
            </a: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prototype map and agend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475" y="202499"/>
            <a:ext cx="6311725" cy="49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 descr="Screen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813" y="191250"/>
            <a:ext cx="6494375" cy="47609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537" y="133350"/>
            <a:ext cx="6315075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On-screen Show (16:9)</PresentationFormat>
  <Paragraphs>3</Paragraphs>
  <Slides>3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simple-light-2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Chao-Yi Ho</cp:lastModifiedBy>
  <cp:revision>1</cp:revision>
  <dcterms:created xsi:type="dcterms:W3CDTF">2017-02-11T00:55:29Z</dcterms:created>
  <dcterms:modified xsi:type="dcterms:W3CDTF">2017-02-11T00:56:08Z</dcterms:modified>
</cp:coreProperties>
</file>