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Override PartName="/ppt/comments/comment2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omments/comment3.xml" ContentType="application/vnd.openxmlformats-officedocument.presentationml.comments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Default Extension="fntdata" ContentType="application/x-fontdata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Kevin Lam" initials="" lastIdx="5" clrIdx="0"/>
  <p:cmAuthor id="1" name="Jeremy Shackett" initials="" lastIdx="2" clrIdx="1"/>
  <p:cmAuthor id="2" name="Tracy Tran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6-09-22T03:19:29.492" idx="1">
    <p:pos x="6000" y="0"/>
    <p:text>create admin tool for reporting</p:text>
  </p:cm>
  <p:cm authorId="0" dt="2016-09-22T02:42:18.189" idx="2">
    <p:pos x="6000" y="100"/>
    <p:text>tech stack possibility?: javascript, html, css, angular?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6-09-22T02:29:03.346" idx="3">
    <p:pos x="6000" y="0"/>
    <p:text>more explanation of the field..?</p:text>
  </p:cm>
  <p:cm authorId="1" dt="2016-09-08T03:58:07.555" idx="1">
    <p:pos x="6000" y="100"/>
    <p:text>If this is web then we probably don't need to put this on multiple screens IRL</p:text>
  </p:cm>
  <p:cm authorId="1" dt="2016-09-08T03:58:07.555" idx="2">
    <p:pos x="6000" y="200"/>
    <p:text>That explains why I cut off the "goals" thing--trying to mimic what it would look like on the same page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6-09-22T03:23:11.307" idx="4">
    <p:pos x="6000" y="0"/>
    <p:text>matching criteria: how many interests members have matched with how many key words/interests the project has. reporting back in % of match.</p:text>
  </p:cm>
  <p:cm authorId="0" dt="2016-09-22T03:23:11.307" idx="5">
    <p:pos x="6000" y="100"/>
    <p:text>see codeforsf.org website</p:text>
  </p:cm>
  <p:cm authorId="2" dt="2016-09-08T03:52:46.440" idx="1">
    <p:pos x="6000" y="200"/>
    <p:text>Updating match progress bar. Bar would go across the page, maybe longer.</p:text>
  </p:cm>
  <p:cm authorId="2" dt="2016-09-08T03:53:02.149" idx="2">
    <p:pos x="6000" y="300"/>
    <p:text>Fun facts will refresh every 7 seconds. Hopefully it doesn't take that long to match!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Meetup- Jaoyi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in- Jaoyi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in User not found- Jaoyi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Portfolio_ Jeremy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Matching- Fun fact ( Tracy)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 on project name to get more details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etcalfresh.org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comments" Target="../comments/comment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Group </a:t>
            </a:r>
            <a:r>
              <a:rPr lang="en-US" dirty="0" err="1" smtClean="0"/>
              <a:t>Wireframing</a:t>
            </a:r>
            <a:r>
              <a:rPr lang="en-US" dirty="0" smtClean="0"/>
              <a:t> 2016/09/07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4535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Participants: Jaoyi, Kevin Lam,Jeremy Schekett, Tracy Tram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5" y="1235150"/>
            <a:ext cx="7028500" cy="16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804"/>
            <a:ext cx="9144000" cy="47598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3039900" y="4219375"/>
            <a:ext cx="3222300" cy="25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811300" y="3960775"/>
            <a:ext cx="3827700" cy="4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>
                <a:solidFill>
                  <a:srgbClr val="0000FF"/>
                </a:solidFill>
              </a:rPr>
              <a:t>Click to see which project teams match with your interests and skills best 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782200" y="1223162"/>
            <a:ext cx="7881300" cy="651900"/>
          </a:xfrm>
          <a:prstGeom prst="rect">
            <a:avLst/>
          </a:prstGeom>
          <a:solidFill>
            <a:srgbClr val="0072B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Comic Sans MS"/>
                <a:ea typeface="Comic Sans MS"/>
                <a:cs typeface="Comic Sans MS"/>
                <a:sym typeface="Comic Sans MS"/>
              </a:rPr>
              <a:t>Weekly Civic Hack Night!</a:t>
            </a:r>
          </a:p>
        </p:txBody>
      </p:sp>
      <p:pic>
        <p:nvPicPr>
          <p:cNvPr id="68" name="Shape 68" descr="Screen Shot 2016-09-07 at 8.27.0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">
            <a:off x="7456847" y="1101978"/>
            <a:ext cx="1523430" cy="8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Screen Shot 2016-09-07 at 8.27.0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>
            <a:off x="533624" y="1128238"/>
            <a:ext cx="1433950" cy="84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Screen Shot 2016-09-07 at 8.34.1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362" y="0"/>
            <a:ext cx="2295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Screen Shot 2016-09-07 at 8.37.46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262" y="2454362"/>
            <a:ext cx="2466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Screen Shot 2016-09-07 at 8.39.48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12" y="2487712"/>
            <a:ext cx="24479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Screen Shot 2016-09-07 at 8.40.26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6512" y="2468650"/>
            <a:ext cx="24669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28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79" name="Shape 79"/>
          <p:cNvSpPr/>
          <p:nvPr/>
        </p:nvSpPr>
        <p:spPr>
          <a:xfrm>
            <a:off x="3441562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80" name="Shape 80"/>
          <p:cNvSpPr/>
          <p:nvPr/>
        </p:nvSpPr>
        <p:spPr>
          <a:xfrm>
            <a:off x="6527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01775" y="29182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Log in/ Sign in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94675" y="282100"/>
            <a:ext cx="127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Portfolio</a:t>
            </a:r>
          </a:p>
        </p:txBody>
      </p:sp>
      <p:cxnSp>
        <p:nvCxnSpPr>
          <p:cNvPr id="83" name="Shape 83"/>
          <p:cNvCxnSpPr/>
          <p:nvPr/>
        </p:nvCxnSpPr>
        <p:spPr>
          <a:xfrm rot="10800000" flipH="1">
            <a:off x="4401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84"/>
          <p:cNvSpPr txBox="1"/>
          <p:nvPr/>
        </p:nvSpPr>
        <p:spPr>
          <a:xfrm>
            <a:off x="5120750" y="27237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Matching</a:t>
            </a:r>
          </a:p>
        </p:txBody>
      </p:sp>
      <p:cxnSp>
        <p:nvCxnSpPr>
          <p:cNvPr id="85" name="Shape 85"/>
          <p:cNvCxnSpPr/>
          <p:nvPr/>
        </p:nvCxnSpPr>
        <p:spPr>
          <a:xfrm rot="10800000" flipH="1">
            <a:off x="6333525" y="521350"/>
            <a:ext cx="3990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6" name="Shape 86"/>
          <p:cNvSpPr txBox="1"/>
          <p:nvPr/>
        </p:nvSpPr>
        <p:spPr>
          <a:xfrm>
            <a:off x="7265800" y="262650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Matched</a:t>
            </a:r>
          </a:p>
        </p:txBody>
      </p:sp>
      <p:sp>
        <p:nvSpPr>
          <p:cNvPr id="87" name="Shape 87"/>
          <p:cNvSpPr/>
          <p:nvPr/>
        </p:nvSpPr>
        <p:spPr>
          <a:xfrm>
            <a:off x="6884800" y="262650"/>
            <a:ext cx="413400" cy="36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 rot="10800000" flipH="1">
            <a:off x="2496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0" name="Shape 90"/>
          <p:cNvSpPr txBox="1"/>
          <p:nvPr/>
        </p:nvSpPr>
        <p:spPr>
          <a:xfrm>
            <a:off x="2119800" y="98247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Sign in</a:t>
            </a:r>
          </a:p>
        </p:txBody>
      </p:sp>
      <p:sp>
        <p:nvSpPr>
          <p:cNvPr id="91" name="Shape 91"/>
          <p:cNvSpPr/>
          <p:nvPr/>
        </p:nvSpPr>
        <p:spPr>
          <a:xfrm>
            <a:off x="1729050" y="914387"/>
            <a:ext cx="5381100" cy="319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067125" y="1446975"/>
            <a:ext cx="799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*Name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070375" y="2192775"/>
            <a:ext cx="799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*Email</a:t>
            </a:r>
          </a:p>
        </p:txBody>
      </p:sp>
      <p:sp>
        <p:nvSpPr>
          <p:cNvPr id="94" name="Shape 94"/>
          <p:cNvSpPr/>
          <p:nvPr/>
        </p:nvSpPr>
        <p:spPr>
          <a:xfrm>
            <a:off x="2217075" y="17704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223575" y="24983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070375" y="2954775"/>
            <a:ext cx="112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*Password</a:t>
            </a:r>
          </a:p>
        </p:txBody>
      </p:sp>
      <p:sp>
        <p:nvSpPr>
          <p:cNvPr id="97" name="Shape 97"/>
          <p:cNvSpPr/>
          <p:nvPr/>
        </p:nvSpPr>
        <p:spPr>
          <a:xfrm>
            <a:off x="2223575" y="32603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146575" y="3564375"/>
            <a:ext cx="16260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*required field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729050" y="914387"/>
            <a:ext cx="5381100" cy="319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28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105" name="Shape 105"/>
          <p:cNvSpPr/>
          <p:nvPr/>
        </p:nvSpPr>
        <p:spPr>
          <a:xfrm>
            <a:off x="3441562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106" name="Shape 106"/>
          <p:cNvSpPr/>
          <p:nvPr/>
        </p:nvSpPr>
        <p:spPr>
          <a:xfrm>
            <a:off x="6527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1775" y="29182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Log in/ Sign in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94675" y="282100"/>
            <a:ext cx="127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Portfolio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 flipH="1">
            <a:off x="4401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5120750" y="27237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Matching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 flipH="1">
            <a:off x="6333525" y="521350"/>
            <a:ext cx="3990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7265800" y="262650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Matched</a:t>
            </a:r>
          </a:p>
        </p:txBody>
      </p:sp>
      <p:sp>
        <p:nvSpPr>
          <p:cNvPr id="113" name="Shape 113"/>
          <p:cNvSpPr/>
          <p:nvPr/>
        </p:nvSpPr>
        <p:spPr>
          <a:xfrm>
            <a:off x="6884800" y="262650"/>
            <a:ext cx="413400" cy="36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 rot="10800000" flipH="1">
            <a:off x="2496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6" name="Shape 116"/>
          <p:cNvSpPr txBox="1"/>
          <p:nvPr/>
        </p:nvSpPr>
        <p:spPr>
          <a:xfrm>
            <a:off x="2119800" y="982475"/>
            <a:ext cx="1074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Sign in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067125" y="1446975"/>
            <a:ext cx="799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*Name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070375" y="2192775"/>
            <a:ext cx="799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*Email</a:t>
            </a:r>
          </a:p>
        </p:txBody>
      </p:sp>
      <p:sp>
        <p:nvSpPr>
          <p:cNvPr id="119" name="Shape 119"/>
          <p:cNvSpPr/>
          <p:nvPr/>
        </p:nvSpPr>
        <p:spPr>
          <a:xfrm>
            <a:off x="2217075" y="17704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223575" y="24983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070375" y="2954775"/>
            <a:ext cx="112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*Password</a:t>
            </a:r>
          </a:p>
        </p:txBody>
      </p:sp>
      <p:sp>
        <p:nvSpPr>
          <p:cNvPr id="122" name="Shape 122"/>
          <p:cNvSpPr/>
          <p:nvPr/>
        </p:nvSpPr>
        <p:spPr>
          <a:xfrm>
            <a:off x="2223575" y="3260375"/>
            <a:ext cx="3694200" cy="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29275" y="988200"/>
            <a:ext cx="2872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solidFill>
                  <a:srgbClr val="FF0000"/>
                </a:solidFill>
              </a:rPr>
              <a:t>* User not found.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146575" y="3564375"/>
            <a:ext cx="16260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*required field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941625" y="617875"/>
            <a:ext cx="6707700" cy="455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852631" y="352975"/>
            <a:ext cx="529800" cy="5298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318862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649325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98475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4" name="Shape 134"/>
          <p:cNvCxnSpPr>
            <a:endCxn id="130" idx="2"/>
          </p:cNvCxnSpPr>
          <p:nvPr/>
        </p:nvCxnSpPr>
        <p:spPr>
          <a:xfrm>
            <a:off x="780531" y="617875"/>
            <a:ext cx="2072100" cy="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>
            <a:stCxn id="130" idx="6"/>
          </p:cNvCxnSpPr>
          <p:nvPr/>
        </p:nvCxnSpPr>
        <p:spPr>
          <a:xfrm>
            <a:off x="3382431" y="617875"/>
            <a:ext cx="2012700" cy="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>
            <a:off x="5636562" y="617875"/>
            <a:ext cx="20721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 txBox="1"/>
          <p:nvPr/>
        </p:nvSpPr>
        <p:spPr>
          <a:xfrm>
            <a:off x="261367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Portfolio</a:t>
            </a:r>
          </a:p>
        </p:txBody>
      </p:sp>
      <p:sp>
        <p:nvSpPr>
          <p:cNvPr id="138" name="Shape 138"/>
          <p:cNvSpPr/>
          <p:nvPr/>
        </p:nvSpPr>
        <p:spPr>
          <a:xfrm>
            <a:off x="3125250" y="1383900"/>
            <a:ext cx="3966600" cy="435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980000"/>
                </a:solidFill>
              </a:rPr>
              <a:t>John Q Public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30275" y="1389900"/>
            <a:ext cx="17301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Name</a:t>
            </a:r>
          </a:p>
        </p:txBody>
      </p:sp>
      <p:sp>
        <p:nvSpPr>
          <p:cNvPr id="140" name="Shape 140"/>
          <p:cNvSpPr/>
          <p:nvPr/>
        </p:nvSpPr>
        <p:spPr>
          <a:xfrm>
            <a:off x="3125250" y="1913825"/>
            <a:ext cx="3966600" cy="435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980000"/>
                </a:solidFill>
              </a:rPr>
              <a:t>jqpublic@gmail.com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30275" y="1913825"/>
            <a:ext cx="17301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Email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318250" y="2632125"/>
            <a:ext cx="16422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Interests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18250" y="3089325"/>
            <a:ext cx="16422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Skills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318250" y="3546525"/>
            <a:ext cx="16422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Goals</a:t>
            </a:r>
          </a:p>
        </p:txBody>
      </p:sp>
      <p:sp>
        <p:nvSpPr>
          <p:cNvPr id="145" name="Shape 145"/>
          <p:cNvSpPr/>
          <p:nvPr/>
        </p:nvSpPr>
        <p:spPr>
          <a:xfrm>
            <a:off x="3125250" y="2685225"/>
            <a:ext cx="39666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all that apply….</a:t>
            </a:r>
          </a:p>
        </p:txBody>
      </p:sp>
      <p:sp>
        <p:nvSpPr>
          <p:cNvPr id="146" name="Shape 146"/>
          <p:cNvSpPr/>
          <p:nvPr/>
        </p:nvSpPr>
        <p:spPr>
          <a:xfrm>
            <a:off x="3125250" y="3161925"/>
            <a:ext cx="39666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all that apply….</a:t>
            </a:r>
          </a:p>
        </p:txBody>
      </p:sp>
      <p:sp>
        <p:nvSpPr>
          <p:cNvPr id="147" name="Shape 147"/>
          <p:cNvSpPr/>
          <p:nvPr/>
        </p:nvSpPr>
        <p:spPr>
          <a:xfrm>
            <a:off x="3125250" y="3638625"/>
            <a:ext cx="39666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all that apply….</a:t>
            </a:r>
          </a:p>
        </p:txBody>
      </p:sp>
      <p:sp>
        <p:nvSpPr>
          <p:cNvPr id="148" name="Shape 148"/>
          <p:cNvSpPr/>
          <p:nvPr/>
        </p:nvSpPr>
        <p:spPr>
          <a:xfrm rot="-8343502">
            <a:off x="6631474" y="2661243"/>
            <a:ext cx="317721" cy="275811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-8343502">
            <a:off x="6631474" y="3139043"/>
            <a:ext cx="317721" cy="275811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-8343502">
            <a:off x="6631474" y="3616830"/>
            <a:ext cx="317721" cy="275811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04500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152" name="Shape 152"/>
          <p:cNvSpPr/>
          <p:nvPr/>
        </p:nvSpPr>
        <p:spPr>
          <a:xfrm>
            <a:off x="3517762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153" name="Shape 153"/>
          <p:cNvSpPr/>
          <p:nvPr/>
        </p:nvSpPr>
        <p:spPr>
          <a:xfrm>
            <a:off x="6603500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63350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Login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97387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Matching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25672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Matched!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1408675" y="1101175"/>
            <a:ext cx="16422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Goals</a:t>
            </a:r>
          </a:p>
        </p:txBody>
      </p:sp>
      <p:sp>
        <p:nvSpPr>
          <p:cNvPr id="163" name="Shape 163"/>
          <p:cNvSpPr/>
          <p:nvPr/>
        </p:nvSpPr>
        <p:spPr>
          <a:xfrm>
            <a:off x="3215675" y="1193275"/>
            <a:ext cx="39666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 all that apply….</a:t>
            </a:r>
          </a:p>
        </p:txBody>
      </p:sp>
      <p:sp>
        <p:nvSpPr>
          <p:cNvPr id="164" name="Shape 164"/>
          <p:cNvSpPr/>
          <p:nvPr/>
        </p:nvSpPr>
        <p:spPr>
          <a:xfrm>
            <a:off x="1808000" y="1101175"/>
            <a:ext cx="5580000" cy="25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41625" y="617875"/>
            <a:ext cx="6707700" cy="455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852631" y="352975"/>
            <a:ext cx="529800" cy="5298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18862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649325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98475" y="459025"/>
            <a:ext cx="317700" cy="317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0" name="Shape 170"/>
          <p:cNvCxnSpPr>
            <a:endCxn id="166" idx="2"/>
          </p:cNvCxnSpPr>
          <p:nvPr/>
        </p:nvCxnSpPr>
        <p:spPr>
          <a:xfrm>
            <a:off x="780531" y="617875"/>
            <a:ext cx="2072100" cy="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>
            <a:stCxn id="166" idx="6"/>
          </p:cNvCxnSpPr>
          <p:nvPr/>
        </p:nvCxnSpPr>
        <p:spPr>
          <a:xfrm>
            <a:off x="3382431" y="617875"/>
            <a:ext cx="2012700" cy="0"/>
          </a:xfrm>
          <a:prstGeom prst="straightConnector1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5636562" y="617875"/>
            <a:ext cx="20721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261367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Portfolio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63350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Login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7387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Matching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256725" y="882775"/>
            <a:ext cx="10077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Matched!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80525" y="1820250"/>
            <a:ext cx="22704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Your Interests:</a:t>
            </a:r>
          </a:p>
        </p:txBody>
      </p:sp>
      <p:sp>
        <p:nvSpPr>
          <p:cNvPr id="178" name="Shape 178"/>
          <p:cNvSpPr/>
          <p:nvPr/>
        </p:nvSpPr>
        <p:spPr>
          <a:xfrm>
            <a:off x="404500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179" name="Shape 179"/>
          <p:cNvSpPr/>
          <p:nvPr/>
        </p:nvSpPr>
        <p:spPr>
          <a:xfrm>
            <a:off x="3517762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180" name="Shape 180"/>
          <p:cNvSpPr/>
          <p:nvPr/>
        </p:nvSpPr>
        <p:spPr>
          <a:xfrm>
            <a:off x="6603500" y="43487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181" name="Shape 181"/>
          <p:cNvSpPr/>
          <p:nvPr/>
        </p:nvSpPr>
        <p:spPr>
          <a:xfrm>
            <a:off x="3264775" y="1847000"/>
            <a:ext cx="12747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</a:t>
            </a:r>
          </a:p>
        </p:txBody>
      </p:sp>
      <p:sp>
        <p:nvSpPr>
          <p:cNvPr id="182" name="Shape 182"/>
          <p:cNvSpPr/>
          <p:nvPr/>
        </p:nvSpPr>
        <p:spPr>
          <a:xfrm>
            <a:off x="4706875" y="1836175"/>
            <a:ext cx="12747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Analytics</a:t>
            </a:r>
          </a:p>
        </p:txBody>
      </p:sp>
      <p:sp>
        <p:nvSpPr>
          <p:cNvPr id="183" name="Shape 183"/>
          <p:cNvSpPr/>
          <p:nvPr/>
        </p:nvSpPr>
        <p:spPr>
          <a:xfrm>
            <a:off x="6148975" y="1836175"/>
            <a:ext cx="15003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Dev.</a:t>
            </a:r>
          </a:p>
        </p:txBody>
      </p:sp>
      <p:sp>
        <p:nvSpPr>
          <p:cNvPr id="184" name="Shape 184"/>
          <p:cNvSpPr/>
          <p:nvPr/>
        </p:nvSpPr>
        <p:spPr>
          <a:xfrm>
            <a:off x="3264775" y="2327737"/>
            <a:ext cx="12747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289025" y="185010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736825" y="185010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328075" y="1836175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289025" y="230730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81375" y="2817425"/>
            <a:ext cx="22704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Your Skills:</a:t>
            </a:r>
          </a:p>
        </p:txBody>
      </p:sp>
      <p:sp>
        <p:nvSpPr>
          <p:cNvPr id="190" name="Shape 190"/>
          <p:cNvSpPr/>
          <p:nvPr/>
        </p:nvSpPr>
        <p:spPr>
          <a:xfrm>
            <a:off x="3264775" y="2808487"/>
            <a:ext cx="12747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606725" y="2808487"/>
            <a:ext cx="12747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192" name="Shape 192"/>
          <p:cNvSpPr/>
          <p:nvPr/>
        </p:nvSpPr>
        <p:spPr>
          <a:xfrm>
            <a:off x="6036175" y="2808500"/>
            <a:ext cx="15003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256725" y="278525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656525" y="278525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208725" y="278525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4325" y="3287525"/>
            <a:ext cx="22704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Your Goals:</a:t>
            </a:r>
          </a:p>
        </p:txBody>
      </p:sp>
      <p:sp>
        <p:nvSpPr>
          <p:cNvPr id="197" name="Shape 197"/>
          <p:cNvSpPr/>
          <p:nvPr/>
        </p:nvSpPr>
        <p:spPr>
          <a:xfrm>
            <a:off x="3264775" y="3351250"/>
            <a:ext cx="15003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  <p:sp>
        <p:nvSpPr>
          <p:cNvPr id="198" name="Shape 198"/>
          <p:cNvSpPr/>
          <p:nvPr/>
        </p:nvSpPr>
        <p:spPr>
          <a:xfrm>
            <a:off x="4873975" y="3351250"/>
            <a:ext cx="2270400" cy="4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Something Cool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862825" y="332800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500625" y="3328000"/>
            <a:ext cx="317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328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207" name="Shape 207"/>
          <p:cNvSpPr/>
          <p:nvPr/>
        </p:nvSpPr>
        <p:spPr>
          <a:xfrm>
            <a:off x="3441562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208" name="Shape 208"/>
          <p:cNvSpPr/>
          <p:nvPr/>
        </p:nvSpPr>
        <p:spPr>
          <a:xfrm>
            <a:off x="6527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1775" y="29182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Log in/ Sign in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94675" y="282100"/>
            <a:ext cx="127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Portfolio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 flipH="1">
            <a:off x="4401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5120750" y="27237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Matching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265800" y="262650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Matched</a:t>
            </a:r>
          </a:p>
        </p:txBody>
      </p:sp>
      <p:sp>
        <p:nvSpPr>
          <p:cNvPr id="214" name="Shape 214"/>
          <p:cNvSpPr/>
          <p:nvPr/>
        </p:nvSpPr>
        <p:spPr>
          <a:xfrm>
            <a:off x="6884800" y="262650"/>
            <a:ext cx="413400" cy="36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5" name="Shape 215"/>
          <p:cNvCxnSpPr/>
          <p:nvPr/>
        </p:nvCxnSpPr>
        <p:spPr>
          <a:xfrm rot="10800000" flipH="1">
            <a:off x="2496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 rot="10800000" flipH="1">
            <a:off x="6308900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651850" y="1874825"/>
            <a:ext cx="7751400" cy="231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51850" y="903200"/>
            <a:ext cx="80370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i="1">
                <a:solidFill>
                  <a:schemeClr val="dk1"/>
                </a:solidFill>
              </a:rPr>
              <a:t>Sit tight! … You are being matched based on your skills...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46600" y="1940975"/>
            <a:ext cx="3335700" cy="196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</a:rPr>
              <a:t>Fun Fact: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i="1">
                <a:solidFill>
                  <a:schemeClr val="dk1"/>
                </a:solidFill>
              </a:rPr>
              <a:t>Code for America’s CalFresh app cut the food stamp application process from HOURS to MINUTES.</a:t>
            </a:r>
          </a:p>
          <a:p>
            <a:pPr lvl="0">
              <a:spcBef>
                <a:spcPts val="0"/>
              </a:spcBef>
              <a:buNone/>
            </a:pPr>
            <a:endParaRPr sz="1200" i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i="1">
                <a:solidFill>
                  <a:schemeClr val="dk1"/>
                </a:solidFill>
              </a:rPr>
              <a:t>5,000 More Californians have applied for food stamps thanks to the CalFresh mobile app.</a:t>
            </a:r>
          </a:p>
          <a:p>
            <a:pPr lvl="0">
              <a:spcBef>
                <a:spcPts val="0"/>
              </a:spcBef>
              <a:buNone/>
            </a:pPr>
            <a:endParaRPr sz="1200" i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i="1">
                <a:solidFill>
                  <a:schemeClr val="dk1"/>
                </a:solidFill>
              </a:rPr>
              <a:t>Brigade: Code for America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i="1">
                <a:solidFill>
                  <a:schemeClr val="dk1"/>
                </a:solidFill>
              </a:rPr>
              <a:t>Site: </a:t>
            </a:r>
            <a:r>
              <a:rPr lang="en" sz="1200" i="1" u="sng">
                <a:solidFill>
                  <a:schemeClr val="hlink"/>
                </a:solidFill>
                <a:hlinkClick r:id="rId4"/>
              </a:rPr>
              <a:t>getcalfresh.org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1025" y="2003399"/>
            <a:ext cx="3421274" cy="205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6574" y="1427112"/>
            <a:ext cx="4344925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328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Back</a:t>
            </a:r>
          </a:p>
        </p:txBody>
      </p:sp>
      <p:sp>
        <p:nvSpPr>
          <p:cNvPr id="228" name="Shape 228"/>
          <p:cNvSpPr/>
          <p:nvPr/>
        </p:nvSpPr>
        <p:spPr>
          <a:xfrm>
            <a:off x="3441562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    Home</a:t>
            </a:r>
          </a:p>
        </p:txBody>
      </p:sp>
      <p:sp>
        <p:nvSpPr>
          <p:cNvPr id="229" name="Shape 229"/>
          <p:cNvSpPr/>
          <p:nvPr/>
        </p:nvSpPr>
        <p:spPr>
          <a:xfrm>
            <a:off x="6527300" y="4389600"/>
            <a:ext cx="2055000" cy="55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Next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01775" y="29182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Log in/ Sign in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94675" y="282100"/>
            <a:ext cx="1274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Portfolio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4401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5120750" y="272375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9999"/>
                </a:solidFill>
              </a:rPr>
              <a:t>Matching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265800" y="262650"/>
            <a:ext cx="21159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Matched</a:t>
            </a:r>
          </a:p>
        </p:txBody>
      </p:sp>
      <p:sp>
        <p:nvSpPr>
          <p:cNvPr id="235" name="Shape 235"/>
          <p:cNvSpPr/>
          <p:nvPr/>
        </p:nvSpPr>
        <p:spPr>
          <a:xfrm>
            <a:off x="6884800" y="262650"/>
            <a:ext cx="413400" cy="36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6" name="Shape 236"/>
          <p:cNvCxnSpPr/>
          <p:nvPr/>
        </p:nvCxnSpPr>
        <p:spPr>
          <a:xfrm rot="10800000" flipH="1">
            <a:off x="2496775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37" name="Shape 237"/>
          <p:cNvCxnSpPr/>
          <p:nvPr/>
        </p:nvCxnSpPr>
        <p:spPr>
          <a:xfrm rot="10800000" flipH="1">
            <a:off x="6308900" y="530825"/>
            <a:ext cx="5571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0" y="4424693"/>
            <a:ext cx="513075" cy="4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7000" y="863425"/>
            <a:ext cx="91071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Matches </a:t>
            </a:r>
          </a:p>
        </p:txBody>
      </p:sp>
      <p:sp>
        <p:nvSpPr>
          <p:cNvPr id="240" name="Shape 240"/>
          <p:cNvSpPr/>
          <p:nvPr/>
        </p:nvSpPr>
        <p:spPr>
          <a:xfrm>
            <a:off x="37000" y="1396825"/>
            <a:ext cx="90084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SF Crime Data 						This application shifts the reporting burdon from police to </a:t>
            </a:r>
          </a:p>
        </p:txBody>
      </p:sp>
      <p:sp>
        <p:nvSpPr>
          <p:cNvPr id="241" name="Shape 241"/>
          <p:cNvSpPr/>
          <p:nvPr/>
        </p:nvSpPr>
        <p:spPr>
          <a:xfrm>
            <a:off x="37000" y="1930225"/>
            <a:ext cx="90084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Adopt a Drain  					         A web application that allows citizens to adopt a storm drain….</a:t>
            </a:r>
          </a:p>
        </p:txBody>
      </p:sp>
      <p:sp>
        <p:nvSpPr>
          <p:cNvPr id="242" name="Shape 242"/>
          <p:cNvSpPr/>
          <p:nvPr/>
        </p:nvSpPr>
        <p:spPr>
          <a:xfrm>
            <a:off x="37000" y="2419525"/>
            <a:ext cx="91071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SF Neighborhood Map 				Universities and colleges have crime reporting requirements…... </a:t>
            </a:r>
          </a:p>
        </p:txBody>
      </p:sp>
      <p:sp>
        <p:nvSpPr>
          <p:cNvPr id="243" name="Shape 243"/>
          <p:cNvSpPr/>
          <p:nvPr/>
        </p:nvSpPr>
        <p:spPr>
          <a:xfrm>
            <a:off x="37000" y="2876725"/>
            <a:ext cx="91071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							Description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37000" y="3410125"/>
            <a:ext cx="9107100" cy="4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							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On-screen Show 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Raleway</vt:lpstr>
      <vt:lpstr>simple-light-2</vt:lpstr>
      <vt:lpstr>Group Wireframing 2016/09/07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Wireframing 2016/09/07</dc:title>
  <cp:lastModifiedBy>Chao-Yi Ho</cp:lastModifiedBy>
  <cp:revision>1</cp:revision>
  <dcterms:created xsi:type="dcterms:W3CDTF">2017-02-13T01:18:09Z</dcterms:created>
  <dcterms:modified xsi:type="dcterms:W3CDTF">2017-02-13T01:27:13Z</dcterms:modified>
</cp:coreProperties>
</file>