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KrUcaB0qdM4cJchJvJ2QvRaC_591Vj9tuczC6OH4lYs/edit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Project list: For project team information, new members want to know (1) project team mission/goals (2) what skills are project teams looking for (3) whats is participation level is expected (4) frequency of meeting /working (5) Any learning opportunities? Related to that, do they take inexperienced members? (6) What are some deliverables form the project teams?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Connect module: </a:t>
            </a:r>
            <a:r>
              <a:rPr lang="en" sz="1200" u="sng">
                <a:solidFill>
                  <a:schemeClr val="hlink"/>
                </a:solidFill>
                <a:hlinkClick r:id="rId2"/>
              </a:rPr>
              <a:t>https://docs.google.com/presentation/d/1KrUcaB0qdM4cJchJvJ2QvRaC_591Vj9tuczC6OH4lYs/edit?usp=sharing</a:t>
            </a:r>
          </a:p>
          <a:p>
            <a:pPr indent="-304800" lvl="0" marL="45720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Mark as “interested”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Be able to save matches 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Be able to organize matches, e.g marked as important, or delete, etc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Message team leads, possibly with self introduction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Pictures of the team leads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Information about locations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Having team leads reach out to new members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presentation/d/1eIf7gQuMdDeu28lfEn3dWZn9Kp_gZMS8dR2cipnwMjQ/edit?usp=sharing" TargetMode="External"/><Relationship Id="rId4" Type="http://schemas.openxmlformats.org/officeDocument/2006/relationships/hyperlink" Target="https://goo.gl/forms/UEE9CLiZqSveopfs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presentation/d/1KrUcaB0qdM4cJchJvJ2QvRaC_591Vj9tuczC6OH4lYs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790925" y="864750"/>
            <a:ext cx="18996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Wireframe_V02</a:t>
            </a:r>
          </a:p>
        </p:txBody>
      </p:sp>
      <p:cxnSp>
        <p:nvCxnSpPr>
          <p:cNvPr id="55" name="Shape 55"/>
          <p:cNvCxnSpPr/>
          <p:nvPr/>
        </p:nvCxnSpPr>
        <p:spPr>
          <a:xfrm flipH="1" rot="10800000">
            <a:off x="3614325" y="1072800"/>
            <a:ext cx="4293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" name="Shape 56"/>
          <p:cNvSpPr txBox="1"/>
          <p:nvPr/>
        </p:nvSpPr>
        <p:spPr>
          <a:xfrm>
            <a:off x="4137875" y="636150"/>
            <a:ext cx="18996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Low-Fidelity prototype&amp; user testing: to test the flow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5525" y="2297800"/>
            <a:ext cx="18996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2.Taxonomy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66925" y="109650"/>
            <a:ext cx="43581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ProjectMatchingHat_V02-01_RoadMap</a:t>
            </a:r>
          </a:p>
        </p:txBody>
      </p:sp>
      <p:cxnSp>
        <p:nvCxnSpPr>
          <p:cNvPr id="59" name="Shape 59"/>
          <p:cNvCxnSpPr/>
          <p:nvPr/>
        </p:nvCxnSpPr>
        <p:spPr>
          <a:xfrm flipH="1" rot="10800000">
            <a:off x="1320950" y="2506850"/>
            <a:ext cx="4293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" name="Shape 60"/>
          <p:cNvSpPr txBox="1"/>
          <p:nvPr/>
        </p:nvSpPr>
        <p:spPr>
          <a:xfrm>
            <a:off x="1844500" y="2222600"/>
            <a:ext cx="1966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Survey: to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collect keywords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086125" y="2221600"/>
            <a:ext cx="18996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Card-sorting</a:t>
            </a:r>
            <a:r>
              <a:rPr lang="en" sz="1800"/>
              <a:t>: to categorize keywords</a:t>
            </a:r>
          </a:p>
        </p:txBody>
      </p:sp>
      <p:cxnSp>
        <p:nvCxnSpPr>
          <p:cNvPr id="62" name="Shape 62"/>
          <p:cNvCxnSpPr/>
          <p:nvPr/>
        </p:nvCxnSpPr>
        <p:spPr>
          <a:xfrm flipH="1" rot="10800000">
            <a:off x="3550775" y="2434750"/>
            <a:ext cx="4293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" name="Shape 63"/>
          <p:cNvSpPr txBox="1"/>
          <p:nvPr/>
        </p:nvSpPr>
        <p:spPr>
          <a:xfrm>
            <a:off x="108125" y="844200"/>
            <a:ext cx="18996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1. Matching</a:t>
            </a:r>
          </a:p>
        </p:txBody>
      </p:sp>
      <p:cxnSp>
        <p:nvCxnSpPr>
          <p:cNvPr id="64" name="Shape 64"/>
          <p:cNvCxnSpPr/>
          <p:nvPr/>
        </p:nvCxnSpPr>
        <p:spPr>
          <a:xfrm flipH="1" rot="10800000">
            <a:off x="1349825" y="1077900"/>
            <a:ext cx="4293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5" name="Shape 65"/>
          <p:cNvSpPr txBox="1"/>
          <p:nvPr/>
        </p:nvSpPr>
        <p:spPr>
          <a:xfrm>
            <a:off x="101725" y="3713725"/>
            <a:ext cx="18996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3.ProjectList</a:t>
            </a:r>
          </a:p>
        </p:txBody>
      </p:sp>
      <p:cxnSp>
        <p:nvCxnSpPr>
          <p:cNvPr id="66" name="Shape 66"/>
          <p:cNvCxnSpPr/>
          <p:nvPr/>
        </p:nvCxnSpPr>
        <p:spPr>
          <a:xfrm flipH="1" rot="10800000">
            <a:off x="1397150" y="3903800"/>
            <a:ext cx="4293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" name="Shape 67"/>
          <p:cNvSpPr txBox="1"/>
          <p:nvPr/>
        </p:nvSpPr>
        <p:spPr>
          <a:xfrm>
            <a:off x="1802725" y="3690650"/>
            <a:ext cx="16719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Brainstorming</a:t>
            </a:r>
          </a:p>
        </p:txBody>
      </p:sp>
      <p:cxnSp>
        <p:nvCxnSpPr>
          <p:cNvPr id="68" name="Shape 68"/>
          <p:cNvCxnSpPr/>
          <p:nvPr/>
        </p:nvCxnSpPr>
        <p:spPr>
          <a:xfrm flipH="1" rot="10800000">
            <a:off x="3474575" y="3961450"/>
            <a:ext cx="4293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" name="Shape 69"/>
          <p:cNvSpPr txBox="1"/>
          <p:nvPr/>
        </p:nvSpPr>
        <p:spPr>
          <a:xfrm>
            <a:off x="5667775" y="3402700"/>
            <a:ext cx="18996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Low-Fidelity prototype&amp; user testing: to test the flow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903875" y="3713725"/>
            <a:ext cx="16719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Wireframing</a:t>
            </a:r>
          </a:p>
        </p:txBody>
      </p:sp>
      <p:cxnSp>
        <p:nvCxnSpPr>
          <p:cNvPr id="71" name="Shape 71"/>
          <p:cNvCxnSpPr/>
          <p:nvPr/>
        </p:nvCxnSpPr>
        <p:spPr>
          <a:xfrm flipH="1" rot="10800000">
            <a:off x="5285175" y="3903800"/>
            <a:ext cx="4293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" name="Shape 72"/>
          <p:cNvCxnSpPr/>
          <p:nvPr/>
        </p:nvCxnSpPr>
        <p:spPr>
          <a:xfrm flipH="1" rot="10800000">
            <a:off x="5710075" y="926625"/>
            <a:ext cx="816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3" name="Shape 73"/>
          <p:cNvSpPr txBox="1"/>
          <p:nvPr/>
        </p:nvSpPr>
        <p:spPr>
          <a:xfrm>
            <a:off x="6491250" y="636150"/>
            <a:ext cx="920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Design </a:t>
            </a:r>
          </a:p>
        </p:txBody>
      </p:sp>
      <p:cxnSp>
        <p:nvCxnSpPr>
          <p:cNvPr id="74" name="Shape 74"/>
          <p:cNvCxnSpPr/>
          <p:nvPr/>
        </p:nvCxnSpPr>
        <p:spPr>
          <a:xfrm flipH="1" rot="10800000">
            <a:off x="6300500" y="1439450"/>
            <a:ext cx="318600" cy="18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" name="Shape 75"/>
          <p:cNvCxnSpPr/>
          <p:nvPr/>
        </p:nvCxnSpPr>
        <p:spPr>
          <a:xfrm flipH="1" rot="10800000">
            <a:off x="5769575" y="1250650"/>
            <a:ext cx="778800" cy="10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" name="Shape 76"/>
          <p:cNvSpPr txBox="1"/>
          <p:nvPr/>
        </p:nvSpPr>
        <p:spPr>
          <a:xfrm>
            <a:off x="7716450" y="630000"/>
            <a:ext cx="1357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High-Fidelity prototype &amp; User testing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</a:t>
            </a:r>
          </a:p>
        </p:txBody>
      </p:sp>
      <p:cxnSp>
        <p:nvCxnSpPr>
          <p:cNvPr id="77" name="Shape 77"/>
          <p:cNvCxnSpPr>
            <a:endCxn id="76" idx="1"/>
          </p:cNvCxnSpPr>
          <p:nvPr/>
        </p:nvCxnSpPr>
        <p:spPr>
          <a:xfrm flipH="1" rot="10800000">
            <a:off x="7362750" y="848250"/>
            <a:ext cx="3537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8" name="Shape 78"/>
          <p:cNvSpPr txBox="1"/>
          <p:nvPr/>
        </p:nvSpPr>
        <p:spPr>
          <a:xfrm>
            <a:off x="1043625" y="1172125"/>
            <a:ext cx="300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https://docs.google.com/presentation/d/1eIf7gQuMdDeu28lfEn3dWZn9Kp_gZMS8dR2cipnwMjQ/edit?usp=sharing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1597600" y="2809950"/>
            <a:ext cx="23064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https://goo.gl/forms/UEE9CLiZqSveopfs1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4137875" y="1782775"/>
            <a:ext cx="16719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A86E8"/>
                </a:solidFill>
              </a:rPr>
              <a:t>Molly C, Justinmind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221975" y="2582525"/>
            <a:ext cx="16719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A86E8"/>
                </a:solidFill>
              </a:rPr>
              <a:t>Justin &amp; Jessica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subTitle"/>
          </p:nvPr>
        </p:nvSpPr>
        <p:spPr>
          <a:xfrm>
            <a:off x="-145500" y="223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list background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17900" y="560600"/>
            <a:ext cx="7968300" cy="3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For project team information, new members want to know (1) project team mission/goals (2) what skills are project teams looking for (3) whats is participation level is expected (4) frequency of meeting /working (5) Any learning opportunities? Related to that, do they take inexperienced members? (6) What are some deliverables form the project teams?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Connect module: </a:t>
            </a:r>
            <a:r>
              <a:rPr lang="en" sz="1800" u="sng">
                <a:solidFill>
                  <a:schemeClr val="accent5"/>
                </a:solidFill>
                <a:hlinkClick r:id="rId3"/>
              </a:rPr>
              <a:t>https://docs.google.com/presentation/d/1KrUcaB0qdM4cJchJvJ2QvRaC_591Vj9tuczC6OH4lYs/edit?usp=sharing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800">
                <a:solidFill>
                  <a:schemeClr val="dk1"/>
                </a:solidFill>
              </a:rPr>
              <a:t>Mark as “interested”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800">
                <a:solidFill>
                  <a:schemeClr val="dk1"/>
                </a:solidFill>
              </a:rPr>
              <a:t>Be able to save matches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800">
                <a:solidFill>
                  <a:schemeClr val="dk1"/>
                </a:solidFill>
              </a:rPr>
              <a:t>Be able to organize matches, e.g marked as important, or delete, etc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-"/>
            </a:pPr>
            <a:r>
              <a:rPr lang="en" sz="1800">
                <a:solidFill>
                  <a:schemeClr val="dk1"/>
                </a:solidFill>
              </a:rPr>
              <a:t>Message team leads, possibly with self introduction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800">
                <a:solidFill>
                  <a:schemeClr val="dk1"/>
                </a:solidFill>
              </a:rPr>
              <a:t>Pictures of the team leads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800">
                <a:solidFill>
                  <a:schemeClr val="dk1"/>
                </a:solidFill>
              </a:rPr>
              <a:t>Information about locations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800">
                <a:solidFill>
                  <a:schemeClr val="dk1"/>
                </a:solidFill>
              </a:rPr>
              <a:t>Having team leads reach out to new members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Prototyping tool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Marvel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Justinmind prototyping tool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invision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