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710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Crazy8s Connect Brainstorming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Participant: Jaoyi, Jeremie, Anthony, Joseph,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New member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2017/02/08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3857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>
            <p:ph type="title"/>
          </p:nvPr>
        </p:nvSpPr>
        <p:spPr>
          <a:xfrm>
            <a:off x="4031050" y="445025"/>
            <a:ext cx="4801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Interface             - Anthony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965600" y="1152475"/>
            <a:ext cx="4866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people liked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Show interests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Messaging with self introduction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 nice way to open conversations at the hacknight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031050" y="445025"/>
            <a:ext cx="4801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Scheduler             -Joseph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965600" y="1152475"/>
            <a:ext cx="4866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people liked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Char char="-"/>
            </a:pPr>
            <a:r>
              <a:rPr lang="en"/>
              <a:t>Scheduled meetings with the core team/ team leads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Char char="-"/>
            </a:pPr>
            <a:r>
              <a:rPr lang="en"/>
              <a:t>Be able to actually talk with someone at the hack night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3857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057225" y="445025"/>
            <a:ext cx="4775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Seamless               -Jeremie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3857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idx="1" type="body"/>
          </p:nvPr>
        </p:nvSpPr>
        <p:spPr>
          <a:xfrm>
            <a:off x="3965600" y="1152475"/>
            <a:ext cx="4866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people liked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Char char="-"/>
            </a:pPr>
            <a:r>
              <a:rPr lang="en"/>
              <a:t>Be able to fill out the form at home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Char char="-"/>
            </a:pPr>
            <a:r>
              <a:rPr lang="en"/>
              <a:t>A list of matches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Char char="-"/>
            </a:pPr>
            <a:r>
              <a:rPr lang="en"/>
              <a:t>Pictures of the team leads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Char char="-"/>
            </a:pPr>
            <a:r>
              <a:rPr lang="en"/>
              <a:t>Leave the impression that all data and information are ‘well-organized’ 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Char char="-"/>
            </a:pPr>
            <a:r>
              <a:rPr lang="en"/>
              <a:t>A way to start conversations at the hack night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070300" y="445025"/>
            <a:ext cx="47619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Match 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3857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idx="1" type="body"/>
          </p:nvPr>
        </p:nvSpPr>
        <p:spPr>
          <a:xfrm>
            <a:off x="3965600" y="1152475"/>
            <a:ext cx="4866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people liked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Char char="-"/>
            </a:pPr>
            <a:r>
              <a:rPr lang="en"/>
              <a:t>Pleaseant sound/music when matched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Char char="-"/>
            </a:pPr>
            <a:r>
              <a:rPr lang="en"/>
              <a:t>Information about locations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Char char="-"/>
            </a:pPr>
            <a:r>
              <a:rPr lang="en"/>
              <a:t>Conversation starters at the hacknight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017950" y="445025"/>
            <a:ext cx="4814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Multi-Connects        -Jaoyi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3857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idx="1" type="body"/>
          </p:nvPr>
        </p:nvSpPr>
        <p:spPr>
          <a:xfrm>
            <a:off x="3965600" y="1152475"/>
            <a:ext cx="4866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people liked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Char char="-"/>
            </a:pPr>
            <a:r>
              <a:rPr lang="en"/>
              <a:t>A way to message team leads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Char char="-"/>
            </a:pPr>
            <a:r>
              <a:rPr lang="en"/>
              <a:t>Be able to save matches 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Char char="-"/>
            </a:pPr>
            <a:r>
              <a:rPr lang="en"/>
              <a:t>Be able to organize matches, such as marking some as important, or unimportant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Char char="-"/>
            </a:pPr>
            <a:r>
              <a:rPr lang="en"/>
              <a:t>Having team leads reach out to new members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Char char="-"/>
            </a:pPr>
            <a:r>
              <a:rPr lang="en"/>
              <a:t>Present lists of project teams and new members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0"/>
            <a:ext cx="8520600" cy="69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67725" y="490050"/>
            <a:ext cx="5041200" cy="416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Design 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-"/>
            </a:pPr>
            <a:r>
              <a:rPr lang="en">
                <a:solidFill>
                  <a:schemeClr val="dk1"/>
                </a:solidFill>
              </a:rPr>
              <a:t>Be able to fill out the form at home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Pleaseant sound/music when matched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A list of matches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Mark as</a:t>
            </a:r>
            <a:r>
              <a:rPr lang="en">
                <a:solidFill>
                  <a:srgbClr val="000000"/>
                </a:solidFill>
              </a:rPr>
              <a:t> “interested”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-"/>
            </a:pPr>
            <a:r>
              <a:rPr lang="en">
                <a:solidFill>
                  <a:schemeClr val="dk1"/>
                </a:solidFill>
              </a:rPr>
              <a:t>Be able to save matches 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-"/>
            </a:pPr>
            <a:r>
              <a:rPr lang="en">
                <a:solidFill>
                  <a:schemeClr val="dk1"/>
                </a:solidFill>
              </a:rPr>
              <a:t>Be able to organize matches, e.g marked as important, or delete, etc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Message team leads, possibly with self introduction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Char char="-"/>
            </a:pPr>
            <a:r>
              <a:rPr lang="en">
                <a:solidFill>
                  <a:srgbClr val="000000"/>
                </a:solidFill>
              </a:rPr>
              <a:t>Pictures of the team leads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Char char="-"/>
            </a:pPr>
            <a:r>
              <a:rPr lang="en">
                <a:solidFill>
                  <a:srgbClr val="000000"/>
                </a:solidFill>
              </a:rPr>
              <a:t>Information about locations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Char char="-"/>
            </a:pPr>
            <a:r>
              <a:rPr lang="en">
                <a:solidFill>
                  <a:srgbClr val="000000"/>
                </a:solidFill>
              </a:rPr>
              <a:t>Having team leads reach out to new members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973350" y="469200"/>
            <a:ext cx="4118700" cy="416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Hacknight structure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Serves as </a:t>
            </a:r>
            <a:r>
              <a:rPr lang="en">
                <a:solidFill>
                  <a:srgbClr val="000000"/>
                </a:solidFill>
              </a:rPr>
              <a:t>conversation opener at the hacknight x3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Be able to talk with a scheduler/core team athack night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Char char="-"/>
            </a:pPr>
            <a:r>
              <a:rPr lang="en">
                <a:solidFill>
                  <a:srgbClr val="000000"/>
                </a:solidFill>
              </a:rPr>
              <a:t>Scheduled meetings with the core team/ team leads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Char char="-"/>
            </a:pPr>
            <a:r>
              <a:rPr lang="en">
                <a:solidFill>
                  <a:srgbClr val="000000"/>
                </a:solidFill>
              </a:rPr>
              <a:t>Leave the impression that all data and information are ‘well-organized’ (ppt?) 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Char char="-"/>
            </a:pPr>
            <a:r>
              <a:rPr lang="en">
                <a:solidFill>
                  <a:srgbClr val="000000"/>
                </a:solidFill>
              </a:rPr>
              <a:t>Present lists of project teams and new members that are presentat the hacknight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