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20"/>
  </p:handoutMasterIdLst>
  <p:sldIdLst>
    <p:sldId id="256" r:id="rId2"/>
    <p:sldId id="283" r:id="rId3"/>
    <p:sldId id="29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2/11/2020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9" y="558989"/>
            <a:ext cx="4487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PARA LA WEB1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4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Clase#11</a:t>
            </a:r>
            <a:endParaRPr lang="es-CO" sz="24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  <a:endParaRPr lang="es-CO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86" y="2162627"/>
            <a:ext cx="86296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editarDatos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Editar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registros en nuestra BD,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ello se debe crear una instancia de la clase PDOStatment con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PDO-&gt;prepare():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95" y="2845368"/>
            <a:ext cx="1705293" cy="17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52" y="3024327"/>
            <a:ext cx="8877300" cy="8477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46532" y="485963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024927" y="3581887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629829" y="3777521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902792" y="53524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-Ejecutamos la operación en BD: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Sin esta instrucción, no se obtiene ningún resultado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6" y="2142215"/>
            <a:ext cx="4743450" cy="6477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rot="16200000" flipH="1">
            <a:off x="2289352" y="3259716"/>
            <a:ext cx="2468729" cy="11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806856" y="5010170"/>
            <a:ext cx="66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Recuerda que esta variable es la encargada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almacenar la instancia para ejecutar la consulta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34" y="1771910"/>
            <a:ext cx="8425522" cy="38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eliminarDatos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Eliminar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registros en nuestra BD,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ello se debe crear una instancia de la clase PDOStatment con 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PDO-&gt;prepare():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30" y="2400176"/>
            <a:ext cx="2389669" cy="23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30" y="3008320"/>
            <a:ext cx="10249256" cy="7193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11736" y="472582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255805" y="3547704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7031765" y="3591032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6313274" y="515993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-Ejecutamos la operación en BD: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Sin esta instrucción, no se obtiene ningún resultado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6" y="2142215"/>
            <a:ext cx="4743450" cy="6477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rot="16200000" flipH="1">
            <a:off x="2289352" y="3259716"/>
            <a:ext cx="2468729" cy="11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806856" y="5010170"/>
            <a:ext cx="66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Recuerda que esta variable es la encargada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almacenar la instancia para ejecutar la consulta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26" y="1907219"/>
            <a:ext cx="8201669" cy="37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79" y="542532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CONFIGURANDO CLASE BASEDATOS PARA INSTANCIAR UN CRUD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9845" y="1090415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 el propósito de ejecutar las principales operaciones (crear-leer-actualizar-eliminar) en una base de datos, debemos configurar nuestra clase para configurar el CRUD: 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74596" y="2175872"/>
            <a:ext cx="4974594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 err="1" smtClean="0"/>
              <a:t>BaseDatos</a:t>
            </a:r>
            <a:endParaRPr lang="es-CO" sz="3200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574596" y="2760647"/>
            <a:ext cx="4974594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usuarioBD</a:t>
            </a:r>
            <a:endParaRPr lang="es-CO" sz="2400" dirty="0" smtClean="0"/>
          </a:p>
          <a:p>
            <a:r>
              <a:rPr lang="es-CO" sz="2400" dirty="0" err="1" smtClean="0"/>
              <a:t>passwordBD</a:t>
            </a:r>
            <a:endParaRPr lang="es-CO" sz="24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574596" y="3591644"/>
            <a:ext cx="4974594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sz="2400" dirty="0" err="1" smtClean="0"/>
              <a:t>conectarBD</a:t>
            </a:r>
            <a:r>
              <a:rPr lang="es-CO" sz="2400" dirty="0" smtClean="0"/>
              <a:t>()</a:t>
            </a:r>
          </a:p>
          <a:p>
            <a:r>
              <a:rPr lang="es-CO" sz="2400" dirty="0" err="1" smtClean="0"/>
              <a:t>agregarDatos</a:t>
            </a:r>
            <a:r>
              <a:rPr lang="es-CO" sz="2400" dirty="0" smtClean="0"/>
              <a:t>(</a:t>
            </a:r>
            <a:r>
              <a:rPr lang="es-CO" sz="2400" dirty="0" err="1" smtClean="0"/>
              <a:t>consultaSQL</a:t>
            </a:r>
            <a:r>
              <a:rPr lang="es-CO" sz="2400" dirty="0" smtClean="0"/>
              <a:t>)</a:t>
            </a:r>
          </a:p>
          <a:p>
            <a:r>
              <a:rPr lang="es-CO" sz="2400" dirty="0" smtClean="0"/>
              <a:t>consultarDatos(</a:t>
            </a:r>
            <a:r>
              <a:rPr lang="es-CO" sz="2400" dirty="0" err="1" smtClean="0"/>
              <a:t>consultaSQL</a:t>
            </a:r>
            <a:r>
              <a:rPr lang="es-CO" sz="2400" dirty="0" smtClean="0"/>
              <a:t>)</a:t>
            </a:r>
          </a:p>
          <a:p>
            <a:r>
              <a:rPr lang="es-CO" sz="2400" dirty="0" err="1" smtClean="0"/>
              <a:t>editarDatos</a:t>
            </a:r>
            <a:r>
              <a:rPr lang="es-CO" sz="2400" dirty="0" smtClean="0"/>
              <a:t>(</a:t>
            </a:r>
            <a:r>
              <a:rPr lang="es-CO" sz="2400" dirty="0" err="1" smtClean="0"/>
              <a:t>consultaSQL</a:t>
            </a:r>
            <a:r>
              <a:rPr lang="es-CO" sz="2400" dirty="0"/>
              <a:t>)</a:t>
            </a:r>
          </a:p>
          <a:p>
            <a:r>
              <a:rPr lang="es-CO" sz="2400" dirty="0" err="1" smtClean="0"/>
              <a:t>eliminarDatos</a:t>
            </a:r>
            <a:r>
              <a:rPr lang="es-CO" sz="2400" dirty="0" smtClean="0"/>
              <a:t>(</a:t>
            </a:r>
            <a:r>
              <a:rPr lang="es-CO" sz="2400" dirty="0" err="1" smtClean="0"/>
              <a:t>consultaSQL</a:t>
            </a:r>
            <a:r>
              <a:rPr lang="es-CO" sz="2400" dirty="0"/>
              <a:t>)</a:t>
            </a:r>
          </a:p>
          <a:p>
            <a:endParaRPr lang="es-CO" sz="2400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41" y="2597209"/>
            <a:ext cx="1241618" cy="12416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3" y="2844741"/>
            <a:ext cx="1129053" cy="112905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360" y="2830614"/>
            <a:ext cx="1022340" cy="102234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074" y="2813744"/>
            <a:ext cx="1293214" cy="129321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175282" y="3898115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</a:t>
            </a:r>
            <a:endParaRPr lang="en-US" sz="2800" b="1" dirty="0"/>
          </a:p>
        </p:txBody>
      </p:sp>
      <p:sp>
        <p:nvSpPr>
          <p:cNvPr id="16" name="Rectángulo 15"/>
          <p:cNvSpPr/>
          <p:nvPr/>
        </p:nvSpPr>
        <p:spPr>
          <a:xfrm>
            <a:off x="7816725" y="3931065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</a:t>
            </a:r>
            <a:endParaRPr lang="en-US" sz="2800" b="1" dirty="0"/>
          </a:p>
        </p:txBody>
      </p:sp>
      <p:sp>
        <p:nvSpPr>
          <p:cNvPr id="17" name="Rectángulo 16"/>
          <p:cNvSpPr/>
          <p:nvPr/>
        </p:nvSpPr>
        <p:spPr>
          <a:xfrm>
            <a:off x="8896341" y="3931065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U</a:t>
            </a:r>
            <a:endParaRPr lang="en-US" sz="2800" b="1" dirty="0"/>
          </a:p>
        </p:txBody>
      </p:sp>
      <p:sp>
        <p:nvSpPr>
          <p:cNvPr id="18" name="Rectángulo 17"/>
          <p:cNvSpPr/>
          <p:nvPr/>
        </p:nvSpPr>
        <p:spPr>
          <a:xfrm>
            <a:off x="10526051" y="4075961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46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agregarDatos():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Insertar registros en nuestra BD, para ello se debe crear una instancia de la clase PDOStatment con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PDO-&gt;prepare():</a:t>
            </a: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2" y="2247544"/>
            <a:ext cx="2286407" cy="22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46532" y="485963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49" y="3109508"/>
            <a:ext cx="7437266" cy="992473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5024927" y="3581887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834928" y="3605744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902792" y="53524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0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-Ejecutamos la operación en BD: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Sin esta instrucción, no se obtiene ningún resultado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86" y="2142215"/>
            <a:ext cx="4743450" cy="647700"/>
          </a:xfrm>
          <a:prstGeom prst="rect">
            <a:avLst/>
          </a:prstGeom>
        </p:spPr>
      </p:pic>
      <p:cxnSp>
        <p:nvCxnSpPr>
          <p:cNvPr id="8" name="Conector angular 7"/>
          <p:cNvCxnSpPr/>
          <p:nvPr/>
        </p:nvCxnSpPr>
        <p:spPr>
          <a:xfrm rot="16200000" flipH="1">
            <a:off x="2289352" y="3259716"/>
            <a:ext cx="2468729" cy="119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806856" y="5010170"/>
            <a:ext cx="6610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Recuerda que esta variable es la encargada</a:t>
            </a:r>
          </a:p>
          <a:p>
            <a:pPr algn="just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 almacenar la instancia para ejecutar la consulta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5" y="581656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80045" y="1048976"/>
            <a:ext cx="1099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Finalmente manejando las excepciones que se puedan presentar nuestro método quedaría: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225218" y="1667531"/>
            <a:ext cx="373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bg1"/>
                </a:solidFill>
              </a:rPr>
              <a:t>New PDO()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12" y="1907219"/>
            <a:ext cx="7762206" cy="37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Método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consultarDatos():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El método nos permitirá Buscar registros en nuestra BD, para ello se debe crear una instancia de la clase PDOStatment::fetch</a:t>
            </a:r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-Inicialmente DEBEMOS ACCEDER A LA CONEXIÓN CON LA BD: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5" y="2828939"/>
            <a:ext cx="4038600" cy="771525"/>
          </a:xfrm>
          <a:prstGeom prst="rect">
            <a:avLst/>
          </a:prstGeom>
        </p:spPr>
      </p:pic>
      <p:cxnSp>
        <p:nvCxnSpPr>
          <p:cNvPr id="5" name="Conector angular 4"/>
          <p:cNvCxnSpPr/>
          <p:nvPr/>
        </p:nvCxnSpPr>
        <p:spPr>
          <a:xfrm rot="16200000" flipH="1">
            <a:off x="3184050" y="3363510"/>
            <a:ext cx="1921321" cy="162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4812988" y="5152450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Llamado al método 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conectarBD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();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76" y="2690381"/>
            <a:ext cx="2253656" cy="22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-Instanciamos la clase PDOStatment: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En este método la instancia se crea con la función prepare() en donde como argumento se debe llevar la consulta a realizar en BD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</a:p>
          <a:p>
            <a:pPr algn="just"/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46532" y="485963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Variable que almacena la conexión a BD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49" y="3109508"/>
            <a:ext cx="7437266" cy="992473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5024927" y="3581887"/>
            <a:ext cx="0" cy="11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8834928" y="3605744"/>
            <a:ext cx="9969" cy="15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902792" y="535245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Consulta 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1" y="564564"/>
            <a:ext cx="11435341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CREANDO CLASE PARA CONECTARNOS A MYSQL USANDO PDO</a:t>
            </a: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6579" y="1074613"/>
            <a:ext cx="11708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b="1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-Indicamos como serán devueltos los datos: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e utiliza a PDO::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fetch_ASSOC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que devuelve un arreglo con los datos consultados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1" y="2507992"/>
            <a:ext cx="5334000" cy="628650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H="1">
            <a:off x="2375731" y="2939753"/>
            <a:ext cx="8546" cy="126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690696" y="4266960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Definimos como vamos </a:t>
            </a:r>
          </a:p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 buscar datos</a:t>
            </a:r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4537817" y="2999214"/>
            <a:ext cx="7122" cy="1590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114599" y="4652554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Obtendremos un </a:t>
            </a:r>
          </a:p>
          <a:p>
            <a:pPr algn="ctr"/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arreglo multidimensional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4747</TotalTime>
  <Words>713</Words>
  <Application>Microsoft Office PowerPoint</Application>
  <PresentationFormat>Panorámica</PresentationFormat>
  <Paragraphs>97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CONFIGURANDO CLASE BASEDATOS PARA INSTANCIAR UN CRUD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  <vt:lpstr>CREANDO CLASE PARA CONECTARNOS A MYSQL USANDO PDO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</cp:lastModifiedBy>
  <cp:revision>193</cp:revision>
  <dcterms:created xsi:type="dcterms:W3CDTF">2020-07-27T18:42:31Z</dcterms:created>
  <dcterms:modified xsi:type="dcterms:W3CDTF">2020-11-02T22:00:17Z</dcterms:modified>
</cp:coreProperties>
</file>