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s.answers.yahoo.com/question/index?qid=20080925092627AAJWyq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2129245"/>
            <a:ext cx="8574622" cy="9274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Herencia entre clases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97812" y="3421502"/>
            <a:ext cx="6987645" cy="784739"/>
          </a:xfrm>
        </p:spPr>
        <p:txBody>
          <a:bodyPr>
            <a:normAutofit/>
          </a:bodyPr>
          <a:lstStyle/>
          <a:p>
            <a:pPr algn="l"/>
            <a:r>
              <a:rPr lang="es-ES" sz="2800" dirty="0" smtClean="0"/>
              <a:t>							Por</a:t>
            </a:r>
            <a:r>
              <a:rPr lang="es-ES" sz="2800" dirty="0" smtClean="0"/>
              <a:t>: Freddy Moscoso C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8697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453981"/>
            <a:ext cx="10018713" cy="11845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Los cuatro pilares de la Programación Orientada a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1880315"/>
            <a:ext cx="10018713" cy="34121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i="1" dirty="0" smtClean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i="1" dirty="0" smtClean="0">
                <a:latin typeface="+mj-lt"/>
                <a:cs typeface="Arial" panose="020B0604020202020204" pitchFamily="34" charset="0"/>
              </a:rPr>
              <a:t>Los cuatro pilares de la programación orientada a objetos son:</a:t>
            </a:r>
          </a:p>
          <a:p>
            <a:pPr algn="just"/>
            <a:r>
              <a:rPr lang="es-ES" dirty="0">
                <a:cs typeface="Arial" panose="020B0604020202020204" pitchFamily="34" charset="0"/>
              </a:rPr>
              <a:t>La herencia</a:t>
            </a:r>
            <a:r>
              <a:rPr lang="es-ES" i="1" dirty="0" smtClean="0">
                <a:cs typeface="Arial" panose="020B0604020202020204" pitchFamily="34" charset="0"/>
              </a:rPr>
              <a:t>.</a:t>
            </a:r>
            <a:endParaRPr lang="es-ES" i="1" dirty="0" smtClean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s-ES" i="1" dirty="0" smtClean="0">
                <a:latin typeface="+mj-lt"/>
                <a:cs typeface="Arial" panose="020B0604020202020204" pitchFamily="34" charset="0"/>
              </a:rPr>
              <a:t>El Polimorfismo</a:t>
            </a:r>
          </a:p>
          <a:p>
            <a:pPr algn="just"/>
            <a:r>
              <a:rPr lang="es-ES" i="1" dirty="0" smtClean="0">
                <a:latin typeface="+mj-lt"/>
                <a:cs typeface="Arial" panose="020B0604020202020204" pitchFamily="34" charset="0"/>
              </a:rPr>
              <a:t>L</a:t>
            </a:r>
            <a:r>
              <a:rPr lang="es-ES" dirty="0" smtClean="0">
                <a:latin typeface="+mj-lt"/>
                <a:cs typeface="Arial" panose="020B0604020202020204" pitchFamily="34" charset="0"/>
              </a:rPr>
              <a:t>a</a:t>
            </a:r>
            <a:r>
              <a:rPr lang="es-ES" dirty="0">
                <a:latin typeface="+mj-lt"/>
                <a:cs typeface="Arial" panose="020B0604020202020204" pitchFamily="34" charset="0"/>
              </a:rPr>
              <a:t> </a:t>
            </a:r>
            <a:r>
              <a:rPr lang="es-ES" i="1" dirty="0" smtClean="0">
                <a:latin typeface="+mj-lt"/>
                <a:cs typeface="Arial" panose="020B0604020202020204" pitchFamily="34" charset="0"/>
              </a:rPr>
              <a:t>Abstracción</a:t>
            </a:r>
          </a:p>
          <a:p>
            <a:pPr algn="just"/>
            <a:r>
              <a:rPr lang="es-ES" dirty="0" smtClean="0">
                <a:latin typeface="+mj-lt"/>
                <a:cs typeface="Arial" panose="020B0604020202020204" pitchFamily="34" charset="0"/>
              </a:rPr>
              <a:t>La </a:t>
            </a:r>
            <a:r>
              <a:rPr lang="es-ES" i="1" dirty="0" smtClean="0">
                <a:latin typeface="+mj-lt"/>
                <a:cs typeface="Arial" panose="020B0604020202020204" pitchFamily="34" charset="0"/>
              </a:rPr>
              <a:t>Encapsulación</a:t>
            </a:r>
            <a:r>
              <a:rPr lang="es-ES" b="1" dirty="0">
                <a:latin typeface="+mj-lt"/>
                <a:cs typeface="Arial" panose="020B0604020202020204" pitchFamily="34" charset="0"/>
              </a:rPr>
              <a:t> </a:t>
            </a:r>
            <a:endParaRPr lang="es-ES" b="1" dirty="0" smtClean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i="1" dirty="0" smtClean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0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5270"/>
          </a:xfrm>
        </p:spPr>
        <p:txBody>
          <a:bodyPr/>
          <a:lstStyle/>
          <a:p>
            <a:r>
              <a:rPr lang="es-ES" dirty="0" smtClean="0"/>
              <a:t>Herencia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674255"/>
            <a:ext cx="10018713" cy="4116946"/>
          </a:xfrm>
        </p:spPr>
        <p:txBody>
          <a:bodyPr/>
          <a:lstStyle/>
          <a:p>
            <a:pPr algn="just"/>
            <a:r>
              <a:rPr lang="es-ES" i="1" dirty="0">
                <a:cs typeface="Arial" panose="020B0604020202020204" pitchFamily="34" charset="0"/>
              </a:rPr>
              <a:t>La herencia </a:t>
            </a:r>
            <a:r>
              <a:rPr lang="es-CO" dirty="0"/>
              <a:t>hace referencia a la capacidad que tiene un objeto de recibir las propiedades de la clase de la cual deriva.</a:t>
            </a:r>
          </a:p>
          <a:p>
            <a:pPr algn="just"/>
            <a:r>
              <a:rPr lang="es-CO" dirty="0" smtClean="0"/>
              <a:t>Un concepto </a:t>
            </a:r>
            <a:r>
              <a:rPr lang="es-CO" dirty="0"/>
              <a:t>que se </a:t>
            </a:r>
            <a:r>
              <a:rPr lang="es-CO" dirty="0" smtClean="0"/>
              <a:t>debe </a:t>
            </a:r>
            <a:r>
              <a:rPr lang="es-CO" dirty="0"/>
              <a:t>definir para entender la herencia </a:t>
            </a:r>
            <a:r>
              <a:rPr lang="es-CO" dirty="0" smtClean="0"/>
              <a:t>es:</a:t>
            </a:r>
            <a:endParaRPr lang="es-CO" dirty="0"/>
          </a:p>
          <a:p>
            <a:pPr marL="0" indent="0" algn="just">
              <a:buNone/>
            </a:pPr>
            <a:r>
              <a:rPr lang="es-ES" b="1" i="1" u="sng" dirty="0" err="1" smtClean="0"/>
              <a:t>extends</a:t>
            </a:r>
            <a:r>
              <a:rPr lang="es-ES" dirty="0"/>
              <a:t>: </a:t>
            </a:r>
            <a:r>
              <a:rPr lang="es-ES" dirty="0" smtClean="0"/>
              <a:t>Indica cual es la clase padre de la clase que se que se esta creando</a:t>
            </a:r>
          </a:p>
          <a:p>
            <a:pPr marL="0" indent="0" algn="just">
              <a:buNone/>
            </a:pPr>
            <a:r>
              <a:rPr lang="es-ES" dirty="0" smtClean="0"/>
              <a:t>Ejemplo</a:t>
            </a:r>
            <a:r>
              <a:rPr lang="es-ES" dirty="0"/>
              <a:t>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ClsCirculo</a:t>
            </a:r>
            <a:r>
              <a:rPr lang="es-ES" dirty="0"/>
              <a:t> </a:t>
            </a:r>
            <a:r>
              <a:rPr lang="es-ES" dirty="0" err="1"/>
              <a:t>extends</a:t>
            </a:r>
            <a:r>
              <a:rPr lang="es-ES" dirty="0"/>
              <a:t> </a:t>
            </a:r>
            <a:r>
              <a:rPr lang="es-ES" dirty="0" err="1" smtClean="0"/>
              <a:t>ClsFiguras</a:t>
            </a:r>
            <a:r>
              <a:rPr lang="es-ES" dirty="0" smtClean="0"/>
              <a:t> (en este caso la clase</a:t>
            </a:r>
            <a:r>
              <a:rPr lang="es-ES" dirty="0"/>
              <a:t>  </a:t>
            </a:r>
            <a:r>
              <a:rPr lang="es-ES" dirty="0" err="1" smtClean="0"/>
              <a:t>ClsCirculo</a:t>
            </a:r>
            <a:r>
              <a:rPr lang="es-ES" dirty="0" smtClean="0"/>
              <a:t> “hereda” de la clase </a:t>
            </a:r>
            <a:r>
              <a:rPr lang="es-ES" dirty="0" err="1" smtClean="0"/>
              <a:t>ClsFiguras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47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667000"/>
            <a:ext cx="10246136" cy="2231572"/>
          </a:xfrm>
        </p:spPr>
        <p:txBody>
          <a:bodyPr>
            <a:normAutofit/>
          </a:bodyPr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es.answers.yahoo.com/question/index?qid=20080925092627AAJWyqL</a:t>
            </a:r>
            <a:endParaRPr lang="es-ES" dirty="0" smtClean="0"/>
          </a:p>
          <a:p>
            <a:r>
              <a:rPr lang="es-ES" dirty="0" smtClean="0"/>
              <a:t>https</a:t>
            </a:r>
            <a:r>
              <a:rPr lang="es-ES" dirty="0"/>
              <a:t>://jarroba.com/herencia-en-la-programacion-orientada-a-objetos-ejemplo-en-java/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7427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674</TotalTime>
  <Words>103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Herencia entre clases</vt:lpstr>
      <vt:lpstr>Los cuatro pilares de la Programación Orientada a Objetos</vt:lpstr>
      <vt:lpstr>Herencia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SOBRECARGA DE METODOS Y POLIMORFISMO</dc:title>
  <dc:creator>Freddy_M</dc:creator>
  <cp:lastModifiedBy>Freddy M</cp:lastModifiedBy>
  <cp:revision>30</cp:revision>
  <dcterms:created xsi:type="dcterms:W3CDTF">2017-08-21T19:31:00Z</dcterms:created>
  <dcterms:modified xsi:type="dcterms:W3CDTF">2020-09-23T20:40:53Z</dcterms:modified>
</cp:coreProperties>
</file>