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Clase#5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BUCLES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Estructura de control </a:t>
            </a:r>
            <a:r>
              <a:rPr lang="es-ES" sz="18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foreach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para arreglos asociativos:</a:t>
            </a: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8" y="2260094"/>
            <a:ext cx="10447384" cy="33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MULTIDIMENSIONALES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Los arreglos multidimensionales son una estructura de datos que reúnen conjuntos de arreglos convencionales o unidimensionales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08" y="1782688"/>
            <a:ext cx="8206989" cy="392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MULTIDIMENSIONALES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PHP los arreglos multidimensionales presentan la siguiente sintaxis: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48" y="1824829"/>
            <a:ext cx="9338195" cy="33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0" y="1244437"/>
            <a:ext cx="10153962" cy="47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60" y="4740725"/>
            <a:ext cx="3563507" cy="11495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976038"/>
            <a:ext cx="11031908" cy="43394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Una función, nos permite realizar de manera mas sencilla y eficientes múltiples tareas, evitando así que nuestro código sea muy grande y difícil de leer. En PHP podemos definir funciones siguiendo los siguientes lineamientos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Las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funciones al igual que las variables no deben contener palabras reservadas del lenguaje como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while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,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if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,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int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para definir sus nombres, así como no deben empezar por números o caracteres especiales como #/*&amp; etc.</a:t>
            </a:r>
          </a:p>
          <a:p>
            <a:pPr algn="just"/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Toda función debe nombrarse en minúscula y su nombre debe ser suficientemente claro con la tarea que esta ejerce en el código.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Todas las funciones de PHP tienen ámbito global.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estructura de una función en PHP es la siguiente: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PHP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4" y="1244437"/>
            <a:ext cx="8586120" cy="43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Supongamos que al consultar una base de datos obtenemos 5 nombres de usuario. ¿Como almacenamos en PHP estos nombres para mostrarlos en pantalla?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08" y="2031514"/>
            <a:ext cx="8143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 arreglo es un tipo de dato, que nos permite almacenar diferentes valores en una sola variable permitiéndonos manipula de una forma más ágil y eficiente los datos de nuestra aplicación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20" y="2310969"/>
            <a:ext cx="8811719" cy="31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INDEXADOS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PHP los arreglos indexados son los arreglos cuya “caja” no tiene ninguna clave dada por el programador y presentan la siguiente sintaxis: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88" y="2055327"/>
            <a:ext cx="792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ARREGLOS ASOCIATIVOS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PHP nos permite modificar el nombre del índice o “caja contenedora” de nuestro arreglo asociando el valor almacenado a una clave en específico.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95" y="2054462"/>
            <a:ext cx="9787643" cy="33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ARREGLOS EN PHP-IMPRESIÓN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imprimir en pantalla un arreglo utilizamos la instrucción 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print_r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($</a:t>
            </a:r>
            <a:r>
              <a:rPr lang="es-ES" sz="18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nombredelarreglo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0" y="2156121"/>
            <a:ext cx="10828674" cy="29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ARREGLOS EN PHP-TAMAÑO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PHP nos ayuda a conocer el tamaño de índices o de “cajas contenedoras” de nuestro arreglo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6" y="1958167"/>
            <a:ext cx="4238625" cy="1028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53" y="4041275"/>
            <a:ext cx="4286250" cy="1524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80046" y="3426927"/>
            <a:ext cx="7904728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almacenar la cuenta en una variable e imprimirla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BUCLES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Estructura de control </a:t>
            </a:r>
            <a:r>
              <a:rPr lang="es-ES" sz="18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foreach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6" y="4076722"/>
            <a:ext cx="1011912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recorrer arreglos indexados y asociativos y extraer información de estos elementos, de una forma mas fácil y rápida.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30" y="2093330"/>
            <a:ext cx="10105764" cy="13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BUCLES EN PHP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Estructura de control </a:t>
            </a:r>
            <a:r>
              <a:rPr lang="es-ES" sz="18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foreach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1" y="1649340"/>
            <a:ext cx="9280038" cy="37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391</Words>
  <Application>Microsoft Office PowerPoint</Application>
  <PresentationFormat>Panorámica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ARREGLOS EN PHP </vt:lpstr>
      <vt:lpstr>ARREGLOS EN PHP </vt:lpstr>
      <vt:lpstr>ARREGLOS INDEXADOS EN PHP </vt:lpstr>
      <vt:lpstr>ARREGLOS ASOCIATIVOS EN PHP </vt:lpstr>
      <vt:lpstr>ARREGLOS EN PHP-IMPRESIÓN </vt:lpstr>
      <vt:lpstr>ARREGLOS EN PHP-TAMAÑO </vt:lpstr>
      <vt:lpstr>BUCLES EN PHP </vt:lpstr>
      <vt:lpstr>BUCLES EN PHP </vt:lpstr>
      <vt:lpstr>BUCLES EN PHP </vt:lpstr>
      <vt:lpstr>ARREGLOS MULTIDIMENSIONALES EN PHP </vt:lpstr>
      <vt:lpstr>ARREGLOS MULTIDIMENSIONALES EN PHP </vt:lpstr>
      <vt:lpstr>FUNCIONES EN PHP </vt:lpstr>
      <vt:lpstr>FUNCIONES EN PHP </vt:lpstr>
      <vt:lpstr>FUNCIONES EN PHP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118</cp:revision>
  <dcterms:created xsi:type="dcterms:W3CDTF">2020-07-27T18:42:31Z</dcterms:created>
  <dcterms:modified xsi:type="dcterms:W3CDTF">2020-09-21T16:29:24Z</dcterms:modified>
</cp:coreProperties>
</file>