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Clase#15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CONSUMAMOS UN API REST CON JAVASCRIPT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consumir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cualquier API, de forma asincrónica desde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nuestra propia aplicación debemos utilizar el FETCH API de JavaScript :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0" y="2596084"/>
            <a:ext cx="1834200" cy="18342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834836" y="461642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70" y="2756599"/>
            <a:ext cx="1643499" cy="16434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30" y="3128980"/>
            <a:ext cx="1373668" cy="137366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470561" y="2457032"/>
            <a:ext cx="2572284" cy="13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TODA PETICIÓN AL RESTAURANTE TIENE: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URL</a:t>
            </a:r>
          </a:p>
          <a:p>
            <a:pPr algn="ctr"/>
            <a:r>
              <a:rPr lang="es-CO" dirty="0" smtClean="0"/>
              <a:t>METODO</a:t>
            </a:r>
            <a:endParaRPr lang="es-CO" dirty="0" smtClean="0"/>
          </a:p>
        </p:txBody>
      </p:sp>
      <p:sp>
        <p:nvSpPr>
          <p:cNvPr id="15" name="Flecha derecha 14"/>
          <p:cNvSpPr/>
          <p:nvPr/>
        </p:nvSpPr>
        <p:spPr>
          <a:xfrm>
            <a:off x="2398084" y="2756599"/>
            <a:ext cx="789497" cy="37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6276402" y="2735874"/>
            <a:ext cx="1372084" cy="39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10800000">
            <a:off x="6411710" y="4616428"/>
            <a:ext cx="1372084" cy="3931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526614" y="4232238"/>
            <a:ext cx="2572284" cy="1358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TODA RESPUESTA TRAE DATOS EN FORMATO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JSON</a:t>
            </a:r>
            <a:endParaRPr lang="en-US" dirty="0"/>
          </a:p>
        </p:txBody>
      </p:sp>
      <p:sp>
        <p:nvSpPr>
          <p:cNvPr id="19" name="Flecha derecha 18"/>
          <p:cNvSpPr/>
          <p:nvPr/>
        </p:nvSpPr>
        <p:spPr>
          <a:xfrm rot="10800000">
            <a:off x="2489255" y="4600437"/>
            <a:ext cx="880953" cy="4250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CONSUMAMOS UN API REST CON JAVASCRIPT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Inicialmente debemos configurar una variable para almacenar el API a almacenar: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5" y="2886387"/>
            <a:ext cx="1834200" cy="18342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36621" y="483007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15" name="Flecha derecha 14"/>
          <p:cNvSpPr/>
          <p:nvPr/>
        </p:nvSpPr>
        <p:spPr>
          <a:xfrm>
            <a:off x="2722047" y="4001612"/>
            <a:ext cx="2079913" cy="37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63" y="3759178"/>
            <a:ext cx="6448425" cy="857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61" y="1898428"/>
            <a:ext cx="1023023" cy="10230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15" y="1903577"/>
            <a:ext cx="1078527" cy="1078527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" idx="3"/>
          </p:cNvCxnSpPr>
          <p:nvPr/>
        </p:nvCxnSpPr>
        <p:spPr>
          <a:xfrm flipV="1">
            <a:off x="3227084" y="2409939"/>
            <a:ext cx="90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3"/>
            <a:endCxn id="2" idx="0"/>
          </p:cNvCxnSpPr>
          <p:nvPr/>
        </p:nvCxnSpPr>
        <p:spPr>
          <a:xfrm>
            <a:off x="5298142" y="2442841"/>
            <a:ext cx="3082834" cy="131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CONSUMAMOS UN API REST CON JAVASCRIPT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2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Configuramos parámetros de envío (método HTTP,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headers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/body) según el caso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5" y="2886387"/>
            <a:ext cx="1834200" cy="18342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36621" y="483007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15" name="Flecha derecha 14"/>
          <p:cNvSpPr/>
          <p:nvPr/>
        </p:nvSpPr>
        <p:spPr>
          <a:xfrm>
            <a:off x="2722047" y="4001612"/>
            <a:ext cx="2079913" cy="37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61" y="1898428"/>
            <a:ext cx="1023023" cy="10230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15" y="1903577"/>
            <a:ext cx="1078527" cy="1078527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" idx="3"/>
          </p:cNvCxnSpPr>
          <p:nvPr/>
        </p:nvCxnSpPr>
        <p:spPr>
          <a:xfrm flipV="1">
            <a:off x="3227084" y="2409939"/>
            <a:ext cx="90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3"/>
            <a:endCxn id="5" idx="0"/>
          </p:cNvCxnSpPr>
          <p:nvPr/>
        </p:nvCxnSpPr>
        <p:spPr>
          <a:xfrm>
            <a:off x="5298142" y="2442841"/>
            <a:ext cx="3224865" cy="92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32" y="3367311"/>
            <a:ext cx="6153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CONSUMAMOS UN API REST CON JAVASCRIPT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3. Utilizamos el método FETCH API de JavaScript configurando su respuesta y recibiendo la información: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5" y="2886387"/>
            <a:ext cx="1834200" cy="18342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36621" y="483007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15" name="Flecha derecha 14"/>
          <p:cNvSpPr/>
          <p:nvPr/>
        </p:nvSpPr>
        <p:spPr>
          <a:xfrm>
            <a:off x="2722047" y="4001612"/>
            <a:ext cx="3533474" cy="37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61" y="2320133"/>
            <a:ext cx="1023023" cy="10230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4" y="2347123"/>
            <a:ext cx="1078527" cy="1078527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3227084" y="2886387"/>
            <a:ext cx="90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3"/>
            <a:endCxn id="7" idx="0"/>
          </p:cNvCxnSpPr>
          <p:nvPr/>
        </p:nvCxnSpPr>
        <p:spPr>
          <a:xfrm flipV="1">
            <a:off x="5298181" y="2616177"/>
            <a:ext cx="3915476" cy="270210"/>
          </a:xfrm>
          <a:prstGeom prst="bentConnector4">
            <a:avLst>
              <a:gd name="adj1" fmla="val 14544"/>
              <a:gd name="adj2" fmla="val 284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19" y="2616177"/>
            <a:ext cx="5553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 EN JS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109" y="1014785"/>
            <a:ext cx="7017164" cy="13675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JavaScript un objeto es una entidad independiente con propiedades y valores que de una forma resumida puede entenderse como un “conjunto” de variables asociadas a un elemento en común</a:t>
            </a:r>
          </a:p>
          <a:p>
            <a:pPr algn="just"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" y="1512426"/>
            <a:ext cx="3278431" cy="32784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5" y="2493388"/>
            <a:ext cx="3467100" cy="26670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6528988" y="2674834"/>
            <a:ext cx="2700470" cy="8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8732998" y="3505488"/>
            <a:ext cx="3162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Atributos/propiedades del objeto:</a:t>
            </a:r>
          </a:p>
          <a:p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Pueden ser variables de cualquier tipo incluyendo arreglos</a:t>
            </a:r>
            <a:endParaRPr lang="en-US" dirty="0"/>
          </a:p>
        </p:txBody>
      </p:sp>
      <p:sp>
        <p:nvSpPr>
          <p:cNvPr id="10" name="Cerrar llave 9"/>
          <p:cNvSpPr/>
          <p:nvPr/>
        </p:nvSpPr>
        <p:spPr>
          <a:xfrm>
            <a:off x="7925691" y="3281585"/>
            <a:ext cx="628649" cy="1168835"/>
          </a:xfrm>
          <a:prstGeom prst="rightBrac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9457966" y="2651113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del objeto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85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CONSUMAMOS UN API REST CON JAVASCRIPT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Finalmente, utilizamos el DOM para alimentar nuestro documento HTML con la información consultada: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" y="2808719"/>
            <a:ext cx="1418934" cy="14189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286" y="2890127"/>
            <a:ext cx="1459024" cy="1459024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>
            <a:off x="1949153" y="3386167"/>
            <a:ext cx="176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63" y="2335497"/>
            <a:ext cx="2013654" cy="2013654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5306938" y="3366589"/>
            <a:ext cx="4969380" cy="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850219" y="4241353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DOM</a:t>
            </a:r>
            <a:endParaRPr lang="en-US" sz="3600" b="1" dirty="0"/>
          </a:p>
        </p:txBody>
      </p:sp>
      <p:sp>
        <p:nvSpPr>
          <p:cNvPr id="19" name="Rectángulo 18"/>
          <p:cNvSpPr/>
          <p:nvPr/>
        </p:nvSpPr>
        <p:spPr>
          <a:xfrm>
            <a:off x="1949153" y="280871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d=“nombre”</a:t>
            </a:r>
            <a:endParaRPr lang="en-US" b="1" dirty="0"/>
          </a:p>
        </p:txBody>
      </p:sp>
      <p:sp>
        <p:nvSpPr>
          <p:cNvPr id="21" name="Rectángulo 20"/>
          <p:cNvSpPr/>
          <p:nvPr/>
        </p:nvSpPr>
        <p:spPr>
          <a:xfrm>
            <a:off x="5446520" y="2890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document.getElementById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(‘nombre’);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5863</TotalTime>
  <Words>204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CONSUMAMOS UN API REST CON JAVASCRIPT </vt:lpstr>
      <vt:lpstr>CONSUMAMOS UN API REST CON JAVASCRIPT </vt:lpstr>
      <vt:lpstr>CONSUMAMOS UN API REST CON JAVASCRIPT </vt:lpstr>
      <vt:lpstr>CONSUMAMOS UN API REST CON JAVASCRIPT </vt:lpstr>
      <vt:lpstr>OBJETOS EN JS </vt:lpstr>
      <vt:lpstr>CONSUMAMOS UN API REST CON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220</cp:revision>
  <dcterms:created xsi:type="dcterms:W3CDTF">2020-07-27T18:42:31Z</dcterms:created>
  <dcterms:modified xsi:type="dcterms:W3CDTF">2020-12-01T00:35:14Z</dcterms:modified>
</cp:coreProperties>
</file>