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F72"/>
    <a:srgbClr val="EE2B7B"/>
    <a:srgbClr val="E7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972AA-45AC-472B-B213-3C017F30713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17B1-BBDC-4A62-841F-61C05ECCE0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8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flor&#10;&#10;Descripción generada automáticamente">
            <a:extLst>
              <a:ext uri="{FF2B5EF4-FFF2-40B4-BE49-F238E27FC236}">
                <a16:creationId xmlns:a16="http://schemas.microsoft.com/office/drawing/2014/main" id="{4CECD119-D184-4269-8919-948C6F76D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811"/>
            <a:ext cx="12192000" cy="6912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24/11/2020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18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24/11/2020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66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24/11/2020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64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24/11/2020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52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24/11/2020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989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24/11/2020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87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24/11/2020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11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24/11/2020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39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24/11/2020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442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24/11/2020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831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24/11/2020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97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5" name="Imagen 4" descr="Imagen que contiene flor&#10;&#10;Descripción generada automáticamente">
            <a:extLst>
              <a:ext uri="{FF2B5EF4-FFF2-40B4-BE49-F238E27FC236}">
                <a16:creationId xmlns:a16="http://schemas.microsoft.com/office/drawing/2014/main" id="{A4D1B9B5-407F-42E1-8B59-9D7D7442C3B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" y="-44281"/>
            <a:ext cx="12189393" cy="69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7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persona, sostener, computadora, computer&#10;&#10;Descripción generada automáticamente">
            <a:extLst>
              <a:ext uri="{FF2B5EF4-FFF2-40B4-BE49-F238E27FC236}">
                <a16:creationId xmlns:a16="http://schemas.microsoft.com/office/drawing/2014/main" id="{6D44178F-74C1-4CFF-99F4-ED93DEEBF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505" cy="692727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345A0A7-8DAB-46D7-A403-6DD97CC4BE5A}"/>
              </a:ext>
            </a:extLst>
          </p:cNvPr>
          <p:cNvSpPr txBox="1"/>
          <p:nvPr/>
        </p:nvSpPr>
        <p:spPr>
          <a:xfrm>
            <a:off x="552839" y="558989"/>
            <a:ext cx="44875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smtClean="0">
                <a:solidFill>
                  <a:schemeClr val="bg1"/>
                </a:solidFill>
                <a:latin typeface="Montserrat BOLD" panose="00000800000000000000" pitchFamily="2" charset="0"/>
              </a:rPr>
              <a:t>PROGRAMACIÓN PARA LA WEB1</a:t>
            </a: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pPr algn="ctr"/>
            <a:r>
              <a:rPr lang="es-CO" sz="2400" dirty="0" smtClean="0">
                <a:solidFill>
                  <a:schemeClr val="bg1"/>
                </a:solidFill>
                <a:latin typeface="Montserrat BOLD" panose="00000800000000000000" pitchFamily="2" charset="0"/>
              </a:rPr>
              <a:t>Clase#14</a:t>
            </a:r>
            <a:endParaRPr lang="es-CO" sz="2400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81" y="3506556"/>
            <a:ext cx="1497271" cy="1497271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Rectángulo 2"/>
          <p:cNvSpPr/>
          <p:nvPr/>
        </p:nvSpPr>
        <p:spPr>
          <a:xfrm>
            <a:off x="1187862" y="5145639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  <a:latin typeface="Montserrat BOLD" panose="00000800000000000000" pitchFamily="2" charset="0"/>
              </a:rPr>
              <a:t>JUAN JOSÉ GALLEGO MESA</a:t>
            </a:r>
            <a:endParaRPr lang="es-CO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6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EVENTO DE CLICK EN JS</a:t>
            </a: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410198" y="1053777"/>
            <a:ext cx="110924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Para detectar que un usuario hizo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clic 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en algún componente de nuestro documento HTML, podemos utilizar el evento de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‘</a:t>
            </a:r>
            <a:r>
              <a:rPr lang="es-ES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click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’ 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de JavaScript, el cual se configura de la siguiente manera:</a:t>
            </a:r>
          </a:p>
          <a:p>
            <a:pPr algn="just"/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Asociamos el elemento HTML al cuál le queremos detectar la acción de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clic</a:t>
            </a:r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 </a:t>
            </a: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let</a:t>
            </a:r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 </a:t>
            </a:r>
            <a:r>
              <a:rPr lang="es-ES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btnBuscar</a:t>
            </a:r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 = </a:t>
            </a:r>
            <a:r>
              <a:rPr lang="es-ES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document.getElementById</a:t>
            </a:r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("</a:t>
            </a:r>
            <a:r>
              <a:rPr lang="es-ES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btnBuscar</a:t>
            </a:r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");</a:t>
            </a:r>
          </a:p>
          <a:p>
            <a:pPr algn="just"/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Ejecutamos la función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de 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JavaScript </a:t>
            </a:r>
            <a:r>
              <a:rPr lang="es-ES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addEventListener</a:t>
            </a:r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 </a:t>
            </a:r>
            <a:r>
              <a:rPr lang="es-ES" b="1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btnBuscar.addEventListener</a:t>
            </a:r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('</a:t>
            </a:r>
            <a:r>
              <a:rPr lang="es-ES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click</a:t>
            </a:r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', </a:t>
            </a:r>
            <a:r>
              <a:rPr lang="es-ES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buscarPrincipal</a:t>
            </a:r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)</a:t>
            </a:r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4828373" y="3639100"/>
            <a:ext cx="0" cy="64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>
            <a:off x="6766844" y="3639100"/>
            <a:ext cx="0" cy="64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/>
          <p:cNvSpPr/>
          <p:nvPr/>
        </p:nvSpPr>
        <p:spPr>
          <a:xfrm>
            <a:off x="4322465" y="4278625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EVENTO</a:t>
            </a:r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6260936" y="4342241"/>
            <a:ext cx="5698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Función que se ejecuta cuando el evento </a:t>
            </a:r>
          </a:p>
          <a:p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Marcado es detectado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56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RESOLVAMOS UN PROBLEMA…</a:t>
            </a: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6318511" y="2040224"/>
            <a:ext cx="54292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Necesito actualizar dinámicamente la información de textos, imágenes y multimedia en general que estoy mostrando en mi tienda:</a:t>
            </a:r>
          </a:p>
          <a:p>
            <a:pPr algn="just"/>
            <a:endParaRPr lang="es-CO" b="1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¿Debo utilizar un lenguaje de Backend para esto, o cuál sería la mejor opción?</a:t>
            </a:r>
            <a:endParaRPr lang="en-US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66" y="1617800"/>
            <a:ext cx="2621125" cy="2621125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>
            <a:off x="2514057" y="3682746"/>
            <a:ext cx="1093862" cy="598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15" y="2786237"/>
            <a:ext cx="1562311" cy="156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5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¿QUÉ ES EL DOM?</a:t>
            </a: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410197" y="1117278"/>
            <a:ext cx="112804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El Document Object Model, es el conjunto de etiquetas, atributos y estilos que definen y construyen por completo nuestra página web: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422" y="1763609"/>
            <a:ext cx="9644641" cy="412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5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¿CÓMO MODIFICAMOS EL DOM?</a:t>
            </a: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410198" y="1053777"/>
            <a:ext cx="110924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JavaScript nos ofrece diferentes funciones especiales y métodos propios para acceder y configurar cualquier elemento de nuestro DOM, uno de los mas utilizados es el método de acceder al elemento mediante el </a:t>
            </a:r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id de la etiqueta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31" y="2471797"/>
            <a:ext cx="2286000" cy="216217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3400681" y="2731587"/>
            <a:ext cx="845616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“La idea principal es crear una referencia en JavaScript del</a:t>
            </a:r>
          </a:p>
          <a:p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Elemento HTML que necesitamos controlar”</a:t>
            </a:r>
          </a:p>
          <a:p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let elemento= </a:t>
            </a:r>
            <a:r>
              <a:rPr lang="es-CO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d</a:t>
            </a:r>
            <a:r>
              <a:rPr lang="es-CO" b="1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ocument.getElementById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(‘id de la etiqueta’);</a:t>
            </a:r>
            <a:endParaRPr lang="en-U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08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¿CÓMO MODIFICAMOS EL DOM?</a:t>
            </a: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410198" y="1053777"/>
            <a:ext cx="11092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La forma mas común de asociar una etiqueta HTML con una variable de JavaScript, es mediante el </a:t>
            </a: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id </a:t>
            </a:r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de </a:t>
            </a: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una etiqueta y el DOM:</a:t>
            </a:r>
            <a:endParaRPr lang="es-ES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28" y="2808719"/>
            <a:ext cx="1418934" cy="141893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286" y="2890127"/>
            <a:ext cx="1459024" cy="1459024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>
            <a:off x="1949153" y="3386167"/>
            <a:ext cx="1768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070" y="2379340"/>
            <a:ext cx="2013654" cy="2013654"/>
          </a:xfrm>
          <a:prstGeom prst="rect">
            <a:avLst/>
          </a:prstGeom>
        </p:spPr>
      </p:pic>
      <p:cxnSp>
        <p:nvCxnSpPr>
          <p:cNvPr id="12" name="Conector recto de flecha 11"/>
          <p:cNvCxnSpPr/>
          <p:nvPr/>
        </p:nvCxnSpPr>
        <p:spPr>
          <a:xfrm>
            <a:off x="5306938" y="3366589"/>
            <a:ext cx="4969380" cy="1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3850219" y="4241353"/>
            <a:ext cx="10166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600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DOM</a:t>
            </a:r>
            <a:endParaRPr lang="en-US" sz="3600" b="1" dirty="0"/>
          </a:p>
        </p:txBody>
      </p:sp>
      <p:sp>
        <p:nvSpPr>
          <p:cNvPr id="14" name="Rectángulo 13"/>
          <p:cNvSpPr/>
          <p:nvPr/>
        </p:nvSpPr>
        <p:spPr>
          <a:xfrm>
            <a:off x="1949153" y="2808719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i</a:t>
            </a: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d=“nombre”</a:t>
            </a:r>
            <a:endParaRPr lang="en-US" b="1" dirty="0"/>
          </a:p>
        </p:txBody>
      </p:sp>
      <p:sp>
        <p:nvSpPr>
          <p:cNvPr id="15" name="Rectángulo 14"/>
          <p:cNvSpPr/>
          <p:nvPr/>
        </p:nvSpPr>
        <p:spPr>
          <a:xfrm>
            <a:off x="5446520" y="289012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b="1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document.getElementById</a:t>
            </a:r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(‘nombre’);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730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¿CÓMO MODIFICAMOS EL </a:t>
            </a:r>
            <a: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TEXTO DE UNA ETIQUETA?</a:t>
            </a:r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410198" y="1053777"/>
            <a:ext cx="110924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El atributo </a:t>
            </a:r>
            <a:r>
              <a:rPr lang="es-ES" b="1" u="sng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textContent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de toda etiqueta HTML referenciada en JavaScript, nos permitirá alterar a nuestro antojo el valor del texto almacenado dentro de esta</a:t>
            </a: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:</a:t>
            </a:r>
            <a:endParaRPr lang="es-ES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76" y="2471797"/>
            <a:ext cx="2340834" cy="2340834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 flipV="1">
            <a:off x="2546646" y="3332860"/>
            <a:ext cx="811851" cy="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Imagen 1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97" y="2930819"/>
            <a:ext cx="1117193" cy="1117193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4838342" y="3270821"/>
            <a:ext cx="64784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dirty="0">
                <a:solidFill>
                  <a:srgbClr val="6E6F72"/>
                </a:solidFill>
                <a:latin typeface="Montserrat Medium" panose="00000600000000000000" pitchFamily="50" charset="0"/>
              </a:rPr>
              <a:t>l</a:t>
            </a:r>
            <a:r>
              <a:rPr lang="es-CO" sz="16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et referencia= </a:t>
            </a:r>
            <a:r>
              <a:rPr lang="es-CO" sz="16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d</a:t>
            </a:r>
            <a:r>
              <a:rPr lang="es-CO" sz="1600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ocument.getElementById</a:t>
            </a:r>
            <a:r>
              <a:rPr lang="es-CO" sz="1600" dirty="0">
                <a:solidFill>
                  <a:srgbClr val="6E6F72"/>
                </a:solidFill>
                <a:latin typeface="Montserrat Medium" panose="00000600000000000000" pitchFamily="50" charset="0"/>
              </a:rPr>
              <a:t>(‘nombre</a:t>
            </a:r>
            <a:r>
              <a:rPr lang="es-CO" sz="16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’);</a:t>
            </a:r>
          </a:p>
          <a:p>
            <a:r>
              <a:rPr lang="es-CO" sz="1600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r</a:t>
            </a:r>
            <a:r>
              <a:rPr lang="es-CO" sz="1600" b="1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efrencia.textContent</a:t>
            </a:r>
            <a:r>
              <a:rPr lang="es-CO" sz="1600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=‘nuevo texto’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3353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¿CÓMO MODIFICAMOS </a:t>
            </a:r>
            <a: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LA IMAGEN/AUDIO DE UNA ETIQUETA?</a:t>
            </a:r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410198" y="1053777"/>
            <a:ext cx="110924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El atributo </a:t>
            </a:r>
            <a:r>
              <a:rPr lang="es-ES" b="1" u="sng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SRC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de toda etiqueta(multimedia) HTML referenciada en JavaScript, nos permitirá alterar a nuestro antojo la dirección o URL de la imagen o audio que esta este mostrándole al usuario</a:t>
            </a: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:</a:t>
            </a:r>
            <a:endParaRPr lang="es-ES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4447372" y="2941136"/>
            <a:ext cx="647842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dirty="0">
                <a:solidFill>
                  <a:srgbClr val="6E6F72"/>
                </a:solidFill>
                <a:latin typeface="Montserrat Medium" panose="00000600000000000000" pitchFamily="50" charset="0"/>
              </a:rPr>
              <a:t>l</a:t>
            </a:r>
            <a:r>
              <a:rPr lang="es-CO" sz="16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et referencia= </a:t>
            </a:r>
            <a:r>
              <a:rPr lang="es-CO" sz="16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d</a:t>
            </a:r>
            <a:r>
              <a:rPr lang="es-CO" sz="1600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ocument.getElementById</a:t>
            </a:r>
            <a:r>
              <a:rPr lang="es-CO" sz="16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(‘imagen’);</a:t>
            </a:r>
          </a:p>
          <a:p>
            <a:endParaRPr lang="es-CO" sz="1600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sz="1600" b="1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refrencia.src</a:t>
            </a:r>
            <a:r>
              <a:rPr lang="es-CO" sz="1600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=‘img/imagen1.jpg’</a:t>
            </a:r>
          </a:p>
          <a:p>
            <a:endParaRPr lang="es-CO" sz="16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sz="1600" b="1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Ó</a:t>
            </a:r>
            <a:endParaRPr lang="es-CO" sz="1600" b="1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s-CO" sz="16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sz="1600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refrencia.src</a:t>
            </a:r>
            <a:r>
              <a:rPr lang="es-CO" sz="16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=‘http://placeimg.com/640/480/</a:t>
            </a:r>
            <a:r>
              <a:rPr lang="es-CO" sz="1600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arch</a:t>
            </a:r>
            <a:r>
              <a:rPr lang="es-CO" sz="16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’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89" y="2619006"/>
            <a:ext cx="2473179" cy="2473179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 flipV="1">
            <a:off x="2797168" y="3725966"/>
            <a:ext cx="1227901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12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¿QUÉ ES UNA FUNCIÓN?</a:t>
            </a: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410198" y="1053777"/>
            <a:ext cx="110924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Una función, nos permite realizar de manera mas sencilla y eficiente múltiples tareas, evitando que nuestro código sea muy grande y difícil de leer; esto nos permitirá  reutilizar código para realizar múltiples tareas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471" y="2379340"/>
            <a:ext cx="79343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6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FUNCIONES EN JS</a:t>
            </a: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410198" y="1053777"/>
            <a:ext cx="110924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Existen dos formas para definir funciones en JavaScript: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082" y="1643062"/>
            <a:ext cx="78867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9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5038</TotalTime>
  <Words>419</Words>
  <Application>Microsoft Office PowerPoint</Application>
  <PresentationFormat>Panorámica</PresentationFormat>
  <Paragraphs>49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Montserrat BOLD</vt:lpstr>
      <vt:lpstr>Montserrat Medium</vt:lpstr>
      <vt:lpstr>Tema de Office</vt:lpstr>
      <vt:lpstr>Presentación de PowerPoint</vt:lpstr>
      <vt:lpstr>RESOLVAMOS UN PROBLEMA… </vt:lpstr>
      <vt:lpstr>¿QUÉ ES EL DOM?  </vt:lpstr>
      <vt:lpstr>¿CÓMO MODIFICAMOS EL DOM?   </vt:lpstr>
      <vt:lpstr>¿CÓMO MODIFICAMOS EL DOM?   </vt:lpstr>
      <vt:lpstr>¿CÓMO MODIFICAMOS EL TEXTO DE UNA ETIQUETA?   </vt:lpstr>
      <vt:lpstr>¿CÓMO MODIFICAMOS LA IMAGEN/AUDIO DE UNA ETIQUETA?   </vt:lpstr>
      <vt:lpstr>¿QUÉ ES UNA FUNCIÓN?    </vt:lpstr>
      <vt:lpstr>FUNCIONES EN JS     </vt:lpstr>
      <vt:lpstr>EVENTO DE CLICK EN JS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ACER</dc:creator>
  <cp:lastModifiedBy>Juan</cp:lastModifiedBy>
  <cp:revision>212</cp:revision>
  <dcterms:created xsi:type="dcterms:W3CDTF">2020-07-27T18:42:31Z</dcterms:created>
  <dcterms:modified xsi:type="dcterms:W3CDTF">2020-11-24T15:38:00Z</dcterms:modified>
</cp:coreProperties>
</file>