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Clase#5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MULTIDIMENSIONALES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Los arreglos multidimensionales son una estructura de datos que reúnen conjuntos de arreglos convencionales o unidimensionales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08" y="1782688"/>
            <a:ext cx="8206989" cy="39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MULTIDIMENSIONALES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los arreglos multidimensionales presentan la siguiente sintaxis: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48" y="1824829"/>
            <a:ext cx="9338195" cy="33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0" y="1244437"/>
            <a:ext cx="10153962" cy="47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60" y="4740725"/>
            <a:ext cx="3563507" cy="1149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976038"/>
            <a:ext cx="11031908" cy="43394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Una función, nos permite realizar de manera mas sencilla y eficientes múltiples tareas, evitando así que nuestro código sea muy grande y difícil de leer. En PHP podemos definir funciones siguiendo los siguientes lineamientos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funciones al igual que las variables no deben contener palabras reservadas del lenguaje como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while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if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para definir sus nombres, así como no deben empezar por números o caracteres especiales como #/*&amp; etc.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Toda función debe nombrarse en minúscula y su nombre debe ser suficientemente claro con la tarea que esta ejerce en el código.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Todas las funciones de PHP tienen ámbito global.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 una función en PHP es la siguiente:</a:t>
            </a:r>
          </a:p>
        </p:txBody>
      </p:sp>
    </p:spTree>
    <p:extLst>
      <p:ext uri="{BB962C8B-B14F-4D97-AF65-F5344CB8AC3E}">
        <p14:creationId xmlns:p14="http://schemas.microsoft.com/office/powerpoint/2010/main" val="29106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4" y="1244437"/>
            <a:ext cx="8586120" cy="43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b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0046" y="1133523"/>
            <a:ext cx="11342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Puedo crear un archivo aparte de funciones e incluirlo en mi código principal utilizando la expresión include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49" y="2161685"/>
            <a:ext cx="8143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br>
              <a:rPr lang="es-CO" sz="240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0046" y="1133523"/>
            <a:ext cx="1134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Las funciones en PHP también pueden retornar valores: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2" y="2054722"/>
            <a:ext cx="8362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204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ARREGLOS MULTIDIMENSIONALES EN PHP </vt:lpstr>
      <vt:lpstr>ARREGLOS MULTIDIMENSIONALES EN PHP </vt:lpstr>
      <vt:lpstr>FUNCIONES EN PHP </vt:lpstr>
      <vt:lpstr>FUNCIONES EN PHP </vt:lpstr>
      <vt:lpstr>FUNCIONES EN PHP </vt:lpstr>
      <vt:lpstr>FUNCIONES EN PHP </vt:lpstr>
      <vt:lpstr>FUNCIONES EN PHP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119</cp:revision>
  <dcterms:created xsi:type="dcterms:W3CDTF">2020-07-27T18:42:31Z</dcterms:created>
  <dcterms:modified xsi:type="dcterms:W3CDTF">2020-10-08T18:06:45Z</dcterms:modified>
</cp:coreProperties>
</file>