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Clase#3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GITHUB DESKTOP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664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7.Verifique en su cuenta de GitHub la creación del nuevo repositorio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99" y="1641187"/>
            <a:ext cx="7708494" cy="3782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17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368" y="2436093"/>
            <a:ext cx="4100748" cy="1325563"/>
          </a:xfrm>
        </p:spPr>
        <p:txBody>
          <a:bodyPr/>
          <a:lstStyle/>
          <a:p>
            <a:pPr algn="ctr"/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CODIFIQUEMOS CON PHP, OPERADORES Y CONDICIONALES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OPERADORES CON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21517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Una vez establecidas las generalidades de PHP y conociendo una potente herramienta para almacenar nuestros proyectos, podemos comenzar a estructurar nuestros algoritmos, para ello el uso de operadores es fundamental, pues estos nos permitirán realizar cálculos, establecer relaciones y condiciones:</a:t>
            </a: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Operadores matemáticos: 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95818"/>
              </p:ext>
            </p:extLst>
          </p:nvPr>
        </p:nvGraphicFramePr>
        <p:xfrm>
          <a:off x="630964" y="2822890"/>
          <a:ext cx="10930071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57">
                  <a:extLst>
                    <a:ext uri="{9D8B030D-6E8A-4147-A177-3AD203B41FA5}">
                      <a16:colId xmlns:a16="http://schemas.microsoft.com/office/drawing/2014/main" val="2163392201"/>
                    </a:ext>
                  </a:extLst>
                </a:gridCol>
                <a:gridCol w="3643357">
                  <a:extLst>
                    <a:ext uri="{9D8B030D-6E8A-4147-A177-3AD203B41FA5}">
                      <a16:colId xmlns:a16="http://schemas.microsoft.com/office/drawing/2014/main" val="2951381511"/>
                    </a:ext>
                  </a:extLst>
                </a:gridCol>
                <a:gridCol w="3643357">
                  <a:extLst>
                    <a:ext uri="{9D8B030D-6E8A-4147-A177-3AD203B41FA5}">
                      <a16:colId xmlns:a16="http://schemas.microsoft.com/office/drawing/2014/main" val="647625500"/>
                    </a:ext>
                  </a:extLst>
                </a:gridCol>
              </a:tblGrid>
              <a:tr h="266052"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Operador</a:t>
                      </a:r>
                      <a:endParaRPr lang="en-US" sz="16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Nombre</a:t>
                      </a:r>
                      <a:endParaRPr lang="en-US" sz="16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Ejemplo</a:t>
                      </a:r>
                      <a:endParaRPr lang="en-US" sz="16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90919"/>
                  </a:ext>
                </a:extLst>
              </a:tr>
              <a:tr h="266052"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+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Suma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$variable1+$variable2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382"/>
                  </a:ext>
                </a:extLst>
              </a:tr>
              <a:tr h="465591"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Resta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$variable1-$variable2</a:t>
                      </a:r>
                      <a:endParaRPr lang="en-US" sz="16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59017"/>
                  </a:ext>
                </a:extLst>
              </a:tr>
              <a:tr h="465591"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*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Multiplicación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$variable1*$variable2</a:t>
                      </a:r>
                      <a:endParaRPr lang="en-US" sz="16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67524"/>
                  </a:ext>
                </a:extLst>
              </a:tr>
              <a:tr h="465591"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/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División</a:t>
                      </a:r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$variable1/$variable2</a:t>
                      </a:r>
                      <a:endParaRPr lang="en-US" sz="16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OPERADORES CON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2"/>
            <a:ext cx="11031908" cy="348560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Operadores de comparación: 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08653"/>
              </p:ext>
            </p:extLst>
          </p:nvPr>
        </p:nvGraphicFramePr>
        <p:xfrm>
          <a:off x="362512" y="1632248"/>
          <a:ext cx="11466976" cy="390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744">
                  <a:extLst>
                    <a:ext uri="{9D8B030D-6E8A-4147-A177-3AD203B41FA5}">
                      <a16:colId xmlns:a16="http://schemas.microsoft.com/office/drawing/2014/main" val="2163392201"/>
                    </a:ext>
                  </a:extLst>
                </a:gridCol>
                <a:gridCol w="2866744">
                  <a:extLst>
                    <a:ext uri="{9D8B030D-6E8A-4147-A177-3AD203B41FA5}">
                      <a16:colId xmlns:a16="http://schemas.microsoft.com/office/drawing/2014/main" val="2951381511"/>
                    </a:ext>
                  </a:extLst>
                </a:gridCol>
                <a:gridCol w="2866744">
                  <a:extLst>
                    <a:ext uri="{9D8B030D-6E8A-4147-A177-3AD203B41FA5}">
                      <a16:colId xmlns:a16="http://schemas.microsoft.com/office/drawing/2014/main" val="647625500"/>
                    </a:ext>
                  </a:extLst>
                </a:gridCol>
                <a:gridCol w="2866744">
                  <a:extLst>
                    <a:ext uri="{9D8B030D-6E8A-4147-A177-3AD203B41FA5}">
                      <a16:colId xmlns:a16="http://schemas.microsoft.com/office/drawing/2014/main" val="1887424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Operador</a:t>
                      </a:r>
                      <a:endParaRPr lang="en-US" sz="14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Nombre</a:t>
                      </a:r>
                      <a:endParaRPr lang="en-US" sz="14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Ejemplo</a:t>
                      </a:r>
                      <a:endParaRPr lang="en-US" sz="14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Resultado</a:t>
                      </a:r>
                      <a:endParaRPr lang="en-US" sz="14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==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Igual que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$variable1==$variable2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Verdadero si dos variables son iguales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!=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Diferente que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$variable1!=$variable2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Verdadero si dos variables no iguales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5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&lt;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Menor que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$variable1&lt;$variable2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Verdadero si variable1 es menor que 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6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&gt;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Mayor que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$variable1&gt;$variable2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Verdadero si variable1 es mayor que 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&lt;=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Menor e igual que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$variable1&lt;=$variable2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Verdadero si variable1 es menor o igual que 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3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&gt;=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Mayor e igual que</a:t>
                      </a:r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$variable1&gt;=$variable2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Verdadero si variable1 es mayor o igual que variable2</a:t>
                      </a:r>
                      <a:endParaRPr lang="en-US" sz="14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4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OPERADORES CON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2"/>
            <a:ext cx="11031908" cy="348560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Operadores lógicos: 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76084"/>
              </p:ext>
            </p:extLst>
          </p:nvPr>
        </p:nvGraphicFramePr>
        <p:xfrm>
          <a:off x="1876473" y="1907219"/>
          <a:ext cx="7162800" cy="3323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1633922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95138151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805004925"/>
                    </a:ext>
                  </a:extLst>
                </a:gridCol>
              </a:tblGrid>
              <a:tr h="580045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Operador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Nombre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Resultado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90919"/>
                  </a:ext>
                </a:extLst>
              </a:tr>
              <a:tr h="612986"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&amp;&amp;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Y LOGICO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 si todas sus entradas son verdades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382"/>
                  </a:ext>
                </a:extLst>
              </a:tr>
              <a:tr h="612986"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||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O LOGICO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Verdad si al menos una entrada es verdadera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59017"/>
                  </a:ext>
                </a:extLst>
              </a:tr>
              <a:tr h="612986"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!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NEGACIÓN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Invierte el estado</a:t>
                      </a:r>
                      <a:endParaRPr lang="en-U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6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CONDICIONALES CON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7842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Los condicionales nos permitirán acceder a evaluar ciertas condiciones que desencadenarán un flujo u otro de nuestro programa, en esencia </a:t>
            </a:r>
            <a:r>
              <a:rPr lang="es-ES" sz="18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php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nos permite evaluar estas condiciones de la siguiente manera:</a:t>
            </a: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Condicionales sentencia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IF: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10825" y="2678618"/>
            <a:ext cx="4457007" cy="19389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 err="1" smtClean="0"/>
              <a:t>If</a:t>
            </a:r>
            <a:r>
              <a:rPr lang="es-CO" sz="2400" b="1" dirty="0" smtClean="0"/>
              <a:t> (condición) {</a:t>
            </a:r>
          </a:p>
          <a:p>
            <a:pPr algn="just"/>
            <a:r>
              <a:rPr lang="es-CO" sz="2400" b="1" dirty="0" smtClean="0"/>
              <a:t>	Haga alguna instrucción</a:t>
            </a:r>
            <a:endParaRPr lang="es-CO" sz="2400" b="1" dirty="0"/>
          </a:p>
          <a:p>
            <a:pPr algn="just"/>
            <a:r>
              <a:rPr lang="es-CO" sz="2400" b="1" dirty="0" smtClean="0"/>
              <a:t>} </a:t>
            </a:r>
            <a:r>
              <a:rPr lang="es-CO" sz="2400" b="1" dirty="0" err="1" smtClean="0"/>
              <a:t>else</a:t>
            </a:r>
            <a:r>
              <a:rPr lang="es-CO" sz="2400" b="1" dirty="0" smtClean="0"/>
              <a:t> {</a:t>
            </a:r>
          </a:p>
          <a:p>
            <a:pPr algn="just"/>
            <a:r>
              <a:rPr lang="es-CO" sz="2400" b="1" dirty="0" smtClean="0"/>
              <a:t>	Haga alguna instrucción</a:t>
            </a:r>
            <a:endParaRPr lang="es-CO" sz="2400" b="1" dirty="0"/>
          </a:p>
          <a:p>
            <a:pPr algn="just"/>
            <a:r>
              <a:rPr lang="es-CO" sz="2400" b="1" dirty="0" smtClean="0"/>
              <a:t>}</a:t>
            </a:r>
            <a:endParaRPr lang="en-US" sz="2400" b="1" dirty="0"/>
          </a:p>
        </p:txBody>
      </p:sp>
      <p:sp>
        <p:nvSpPr>
          <p:cNvPr id="7" name="Flecha derecha 6"/>
          <p:cNvSpPr/>
          <p:nvPr/>
        </p:nvSpPr>
        <p:spPr>
          <a:xfrm>
            <a:off x="5881643" y="2678618"/>
            <a:ext cx="788497" cy="54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/>
          <p:cNvSpPr/>
          <p:nvPr/>
        </p:nvSpPr>
        <p:spPr>
          <a:xfrm>
            <a:off x="5898611" y="3910634"/>
            <a:ext cx="788497" cy="54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6740530" y="2706223"/>
            <a:ext cx="528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evaluar condiciones lógicas para ejecutar una u otra instrucción.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40530" y="3910634"/>
            <a:ext cx="4871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Por lo general utiliza los operadores lógicos y de comparación para definir su condición. 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CONDICIONALES CON PHP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784254"/>
          </a:xfrm>
        </p:spPr>
        <p:txBody>
          <a:bodyPr>
            <a:noAutofit/>
          </a:bodyPr>
          <a:lstStyle/>
          <a:p>
            <a:pPr algn="just"/>
            <a:endParaRPr lang="es-ES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Condicionales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sentencia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IF: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33" y="2189088"/>
            <a:ext cx="53816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CONDICIONALES CON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784254"/>
          </a:xfrm>
        </p:spPr>
        <p:txBody>
          <a:bodyPr>
            <a:noAutofit/>
          </a:bodyPr>
          <a:lstStyle/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Condicionales sentencia SWITCH:</a:t>
            </a:r>
            <a:endParaRPr lang="es-ES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5538222" y="2562044"/>
            <a:ext cx="788497" cy="54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/>
          <p:cNvSpPr/>
          <p:nvPr/>
        </p:nvSpPr>
        <p:spPr>
          <a:xfrm>
            <a:off x="5556052" y="3910634"/>
            <a:ext cx="788497" cy="54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6344549" y="2513415"/>
            <a:ext cx="528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evaluar diferentes condiciones o estados de una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variable.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424335" y="3851193"/>
            <a:ext cx="4871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Debe incluirse siempre un caso por defecto por si ninguna condición o caso se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cumple.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3064" y="1676257"/>
            <a:ext cx="4457007" cy="41549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 err="1" smtClean="0"/>
              <a:t>switch</a:t>
            </a:r>
            <a:r>
              <a:rPr lang="es-CO" sz="2400" b="1" dirty="0" smtClean="0"/>
              <a:t> ($variable) {</a:t>
            </a:r>
          </a:p>
          <a:p>
            <a:pPr algn="just"/>
            <a:r>
              <a:rPr lang="es-CO" sz="2400" b="1" dirty="0" smtClean="0"/>
              <a:t>	case caso 1:</a:t>
            </a:r>
          </a:p>
          <a:p>
            <a:pPr algn="just"/>
            <a:r>
              <a:rPr lang="es-CO" sz="2400" b="1" dirty="0"/>
              <a:t>	</a:t>
            </a:r>
            <a:r>
              <a:rPr lang="es-CO" sz="2400" dirty="0" smtClean="0"/>
              <a:t>Haga alguna instrucción;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smtClean="0"/>
              <a:t>break;</a:t>
            </a:r>
          </a:p>
          <a:p>
            <a:pPr algn="just"/>
            <a:r>
              <a:rPr lang="es-CO" sz="2400" b="1" dirty="0" smtClean="0"/>
              <a:t>	case </a:t>
            </a:r>
            <a:r>
              <a:rPr lang="es-CO" sz="2400" b="1" dirty="0"/>
              <a:t>caso </a:t>
            </a:r>
            <a:r>
              <a:rPr lang="es-CO" sz="2400" b="1" dirty="0" smtClean="0"/>
              <a:t>2:</a:t>
            </a:r>
            <a:endParaRPr lang="es-CO" sz="2400" b="1" dirty="0"/>
          </a:p>
          <a:p>
            <a:pPr algn="just"/>
            <a:r>
              <a:rPr lang="es-CO" sz="2400" b="1" dirty="0"/>
              <a:t>	</a:t>
            </a:r>
            <a:r>
              <a:rPr lang="es-CO" sz="2400" dirty="0"/>
              <a:t>Haga alguna instrucción;</a:t>
            </a:r>
          </a:p>
          <a:p>
            <a:pPr algn="just"/>
            <a:r>
              <a:rPr lang="es-CO" sz="2400" dirty="0"/>
              <a:t>	break</a:t>
            </a:r>
            <a:r>
              <a:rPr lang="es-CO" sz="2400" dirty="0" smtClean="0"/>
              <a:t>;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smtClean="0"/>
              <a:t>…..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smtClean="0"/>
              <a:t>default: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smtClean="0"/>
              <a:t>Haga algo por defecto;</a:t>
            </a:r>
            <a:endParaRPr lang="es-CO" sz="2400" b="1" dirty="0"/>
          </a:p>
          <a:p>
            <a:pPr algn="just"/>
            <a:r>
              <a:rPr lang="es-CO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Resultado de imagen de fotografia cama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647" y="5052676"/>
            <a:ext cx="862849" cy="8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n de 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63" y="5101995"/>
            <a:ext cx="1389668" cy="7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sultado de imagen de fotografia cama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71" y="5051301"/>
            <a:ext cx="862849" cy="8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n de 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06" y="5138961"/>
            <a:ext cx="1389668" cy="7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 de fotografia cama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61" y="5051301"/>
            <a:ext cx="862849" cy="8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INICIEMOS CON GIT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¿Qué es Git?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Definimos Git como un software de control de versiones que permite optimizar la codificación de cualquier desarrollo por medio del uso de comandos de control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Cómo funciona Git?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Básicamente Git captura una versión de nuestro código a través de comandos, a la cual podemos acceder en cualquier momento del tiempo.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1" name="Picture 2" descr="Resultado de imagen de código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44" y="3657455"/>
            <a:ext cx="2392929" cy="134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5" y="5101995"/>
            <a:ext cx="1389668" cy="7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sultado de imagen de código html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45457" y="3776311"/>
            <a:ext cx="2406558" cy="13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Resultado de imagen de código htm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06" y="3711865"/>
            <a:ext cx="2429027" cy="13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Resultado de imagen de github que 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72" y="2638969"/>
            <a:ext cx="1761443" cy="132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INICIEMOS CON GITHUB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¿Qué es GitHub?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GitHub es un repositorio Online que permite guardar proyectos de software utilizando el sistema de control de versiones de Git</a:t>
            </a:r>
          </a:p>
        </p:txBody>
      </p:sp>
      <p:pic>
        <p:nvPicPr>
          <p:cNvPr id="15" name="Picture 12" descr="Resultado de imagen de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63" y="3241036"/>
            <a:ext cx="1636096" cy="9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7" y="4403150"/>
            <a:ext cx="1389668" cy="7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de fotografia cama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73" y="4342984"/>
            <a:ext cx="862849" cy="86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18" y="3449495"/>
            <a:ext cx="1962387" cy="1962387"/>
          </a:xfrm>
          <a:prstGeom prst="rect">
            <a:avLst/>
          </a:prstGeom>
        </p:spPr>
      </p:pic>
      <p:pic>
        <p:nvPicPr>
          <p:cNvPr id="24" name="Picture 6" descr="PHP-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" y="3449495"/>
            <a:ext cx="1255694" cy="6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de la nube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06" y="3737392"/>
            <a:ext cx="1754773" cy="106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350222" y="530255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LOCAL</a:t>
            </a:r>
            <a:endParaRPr lang="es-ES" sz="24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7" name="Flecha derecha 26"/>
          <p:cNvSpPr/>
          <p:nvPr/>
        </p:nvSpPr>
        <p:spPr>
          <a:xfrm>
            <a:off x="3128041" y="4048500"/>
            <a:ext cx="760575" cy="709300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echa derecha 27"/>
          <p:cNvSpPr/>
          <p:nvPr/>
        </p:nvSpPr>
        <p:spPr>
          <a:xfrm>
            <a:off x="6004969" y="3988334"/>
            <a:ext cx="760575" cy="709300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7414543" y="5416900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ONLINE</a:t>
            </a:r>
            <a:endParaRPr lang="es-ES" sz="24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GITHUB DESKTOP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664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facilitar nuestro trabajo con GIT, utilizaremos una herramienta denominada GitHub Desktop la cuál nos permitirá versionar localmente nuestros proyectos y posteriormente exportarlos a nuestra cuenta de GitHub, para ello debemos:</a:t>
            </a: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 Ejecutar GitHub Desktop y después de ingresar nuestras credenciales de GitHub, crear un nuevo proyecto haciendo clic en la opción: </a:t>
            </a:r>
            <a:r>
              <a:rPr lang="en-U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create 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a new repository on your hard drive</a:t>
            </a:r>
            <a:endParaRPr lang="es-ES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69" y="2811565"/>
            <a:ext cx="4443003" cy="30913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Flecha derecha 19"/>
          <p:cNvSpPr/>
          <p:nvPr/>
        </p:nvSpPr>
        <p:spPr>
          <a:xfrm rot="10800000">
            <a:off x="5203898" y="3708508"/>
            <a:ext cx="773714" cy="46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0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59" y="1700196"/>
            <a:ext cx="3452627" cy="39824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GITHUB DESKTOP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664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2. Configure el nombre del repositorio y configure la dirección dentro del servidor local donde este estará almacenado.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0" name="Flecha derecha 19"/>
          <p:cNvSpPr/>
          <p:nvPr/>
        </p:nvSpPr>
        <p:spPr>
          <a:xfrm rot="10800000">
            <a:off x="6528496" y="2335784"/>
            <a:ext cx="773714" cy="46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echa derecha 6"/>
          <p:cNvSpPr/>
          <p:nvPr/>
        </p:nvSpPr>
        <p:spPr>
          <a:xfrm rot="10800000">
            <a:off x="6528496" y="3364807"/>
            <a:ext cx="773714" cy="46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430881" y="2157570"/>
            <a:ext cx="348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del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proyecto que se va a versionar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430880" y="3275699"/>
            <a:ext cx="348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Ruta donde será almacenado localmente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GITHUB DESKTOP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664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3. Abrimos nuestro editor de código y creamos el archivo </a:t>
            </a:r>
            <a:r>
              <a:rPr lang="es-ES" sz="1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index.php</a:t>
            </a: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18" y="1534877"/>
            <a:ext cx="7436864" cy="41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GITHUB DESKTOP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664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4. Si volvemos a GitHub Desktop encontraremos los cambios realizados a nuestro proyecto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30" y="1696374"/>
            <a:ext cx="5300200" cy="36794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Flecha derecha 5"/>
          <p:cNvSpPr/>
          <p:nvPr/>
        </p:nvSpPr>
        <p:spPr>
          <a:xfrm rot="10800000">
            <a:off x="8019140" y="2462122"/>
            <a:ext cx="756459" cy="47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775599" y="2338566"/>
            <a:ext cx="242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Nuevo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código(cambios)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añadido a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11792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GITHUB DESKTOP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664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5. Cree el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o haga la “foto”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la primera versión de su código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41" y="2027410"/>
            <a:ext cx="3619500" cy="2295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Flecha derecha 7"/>
          <p:cNvSpPr/>
          <p:nvPr/>
        </p:nvSpPr>
        <p:spPr>
          <a:xfrm>
            <a:off x="3001249" y="2629571"/>
            <a:ext cx="756459" cy="47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 rot="10800000">
            <a:off x="7491941" y="3349194"/>
            <a:ext cx="756459" cy="47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1139199" y="2335784"/>
            <a:ext cx="174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Describa los cambios que hizo en su proyecto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479510" y="3222855"/>
            <a:ext cx="2390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Haga clic en la opción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0207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ALMACENEMOS NUESTRO PROYECTOS, GITHUB DESKTOP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010221"/>
            <a:ext cx="11031908" cy="1664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6. Finalmente,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haga clic en la opción </a:t>
            </a:r>
            <a:r>
              <a:rPr lang="es-ES" sz="1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publish</a:t>
            </a:r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repository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para vincular su proyecto con GitHub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81" y="1694664"/>
            <a:ext cx="5934586" cy="40889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Flecha derecha 12"/>
          <p:cNvSpPr/>
          <p:nvPr/>
        </p:nvSpPr>
        <p:spPr>
          <a:xfrm rot="16200000">
            <a:off x="7412208" y="3769367"/>
            <a:ext cx="756459" cy="47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684</Words>
  <Application>Microsoft Office PowerPoint</Application>
  <PresentationFormat>Panorámica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ALMACENEMOS NUESTRO PROYECTOS, INICIEMOS CON GIT  </vt:lpstr>
      <vt:lpstr>ALMACENEMOS NUESTRO PROYECTOS, INICIEMOS CON GITHUB  </vt:lpstr>
      <vt:lpstr>ALMACENEMOS NUESTRO PROYECTOS, GITHUB DESKTOP </vt:lpstr>
      <vt:lpstr>ALMACENEMOS NUESTRO PROYECTOS, GITHUB DESKTOP </vt:lpstr>
      <vt:lpstr>ALMACENEMOS NUESTRO PROYECTOS, GITHUB DESKTOP </vt:lpstr>
      <vt:lpstr>ALMACENEMOS NUESTRO PROYECTOS, GITHUB DESKTOP </vt:lpstr>
      <vt:lpstr>ALMACENEMOS NUESTRO PROYECTOS, GITHUB DESKTOP </vt:lpstr>
      <vt:lpstr>ALMACENEMOS NUESTRO PROYECTOS, GITHUB DESKTOP </vt:lpstr>
      <vt:lpstr>ALMACENEMOS NUESTRO PROYECTOS, GITHUB DESKTOP </vt:lpstr>
      <vt:lpstr>CODIFIQUEMOS CON PHP, OPERADORES Y CONDICIONALES  </vt:lpstr>
      <vt:lpstr>OPERADORES CON PHP </vt:lpstr>
      <vt:lpstr>OPERADORES CON PHP </vt:lpstr>
      <vt:lpstr>OPERADORES CON PHP </vt:lpstr>
      <vt:lpstr>CONDICIONALES CON PHP </vt:lpstr>
      <vt:lpstr>CONDICIONALES CON PHP   </vt:lpstr>
      <vt:lpstr>CONDICIONALES CON PHP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98</cp:revision>
  <dcterms:created xsi:type="dcterms:W3CDTF">2020-07-27T18:42:31Z</dcterms:created>
  <dcterms:modified xsi:type="dcterms:W3CDTF">2020-08-20T01:32:50Z</dcterms:modified>
</cp:coreProperties>
</file>