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9/11/2020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WEB1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Clase#12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REDIRECCIONES CON PHP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Una de las formas convencionales para redirigir o cambiar de páginas automáticamente es utilizando el método header de PHP: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58496" y="2870861"/>
            <a:ext cx="8118505" cy="15081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dirty="0" smtClean="0"/>
          </a:p>
          <a:p>
            <a:pPr algn="ctr"/>
            <a:r>
              <a:rPr lang="es-CO" sz="2800" b="1" dirty="0" smtClean="0"/>
              <a:t>header</a:t>
            </a:r>
            <a:r>
              <a:rPr lang="es-CO" sz="2800" dirty="0" smtClean="0"/>
              <a:t>(</a:t>
            </a:r>
            <a:r>
              <a:rPr lang="en-US" sz="2800" dirty="0"/>
              <a:t>"</a:t>
            </a:r>
            <a:r>
              <a:rPr lang="en-US" sz="2800" dirty="0" err="1" smtClean="0"/>
              <a:t>location:PAGINADESTINO.php</a:t>
            </a:r>
            <a:r>
              <a:rPr lang="en-US" sz="2800" dirty="0"/>
              <a:t>"</a:t>
            </a:r>
            <a:r>
              <a:rPr lang="es-CO" sz="2800" dirty="0" smtClean="0"/>
              <a:t>)</a:t>
            </a:r>
          </a:p>
          <a:p>
            <a:pPr algn="ctr"/>
            <a:endParaRPr lang="es-CO" sz="2800" dirty="0"/>
          </a:p>
          <a:p>
            <a:pPr algn="ctr"/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8391970" y="3624913"/>
            <a:ext cx="17091" cy="94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786361" y="448668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URL DE DESTINO</a:t>
            </a:r>
            <a:endParaRPr lang="en-US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5" y="3331798"/>
            <a:ext cx="2171701" cy="21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AGREGANDO IMÁGENES A NUESTRO PROYECTO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agregar imágenes a nuestro proyecto, debemos incluir un nuevo atributo en nuestra tabla o entidad, para ello: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08" y="2681346"/>
            <a:ext cx="6632442" cy="26358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Conector recto de flecha 7"/>
          <p:cNvCxnSpPr/>
          <p:nvPr/>
        </p:nvCxnSpPr>
        <p:spPr>
          <a:xfrm flipH="1" flipV="1">
            <a:off x="3666146" y="2374539"/>
            <a:ext cx="1" cy="3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811424" y="5317232"/>
            <a:ext cx="0" cy="3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3530200" y="2078354"/>
            <a:ext cx="8042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1. Nos paramos en el apartado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Estructura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de nuestra tabla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3750966" y="5464104"/>
            <a:ext cx="7077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2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Agregamos 1 columna y hacemos clic en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continuar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23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AGREGANDO IMÁGENES A NUESTRO PROYECTO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Creemos una carpeta que contenga nuestras imágenes en nuestro computador y posteriormente publiquémoslas en GITHUB: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5" y="1907219"/>
            <a:ext cx="6446433" cy="2423221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7503207" y="3085032"/>
            <a:ext cx="1281870" cy="47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7733944" y="27157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URL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8" y="4772697"/>
            <a:ext cx="1030888" cy="10308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993" y="2253394"/>
            <a:ext cx="1663276" cy="1663276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 rot="16200000">
            <a:off x="3219532" y="4170284"/>
            <a:ext cx="606881" cy="47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editarDatos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método nos permitirá Editar registros en nuestra BD,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ello se debe crear una instancia de la clase PDOStatment con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PDO-&gt;prepare():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-Inicialmente DEBEMOS ACCEDER A LA CONEXIÓN CON LA BD: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5" y="2828939"/>
            <a:ext cx="4038600" cy="771525"/>
          </a:xfrm>
          <a:prstGeom prst="rect">
            <a:avLst/>
          </a:prstGeom>
        </p:spPr>
      </p:pic>
      <p:cxnSp>
        <p:nvCxnSpPr>
          <p:cNvPr id="5" name="Conector angular 4"/>
          <p:cNvCxnSpPr/>
          <p:nvPr/>
        </p:nvCxnSpPr>
        <p:spPr>
          <a:xfrm rot="16200000" flipH="1">
            <a:off x="3184050" y="3363510"/>
            <a:ext cx="1921321" cy="162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4812988" y="515245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Llamado al método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conectarBD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();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95" y="2845368"/>
            <a:ext cx="1705293" cy="17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52" y="3024327"/>
            <a:ext cx="8877300" cy="8477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-Instanciamos la clase PDOStatment: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este método la instancia se crea con la función prepare() en donde como argumento se debe llevar la consulta a realizar en BD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46532" y="485963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 que almacena la conexión a BD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024927" y="3581887"/>
            <a:ext cx="0" cy="117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629829" y="3777521"/>
            <a:ext cx="9969" cy="15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902792" y="535245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Consulta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-Ejecutamos la operación en BD: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Sin esta instrucción, no se obtiene ningún resultado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6" y="2142215"/>
            <a:ext cx="4743450" cy="64770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 rot="16200000" flipH="1">
            <a:off x="2289352" y="3259716"/>
            <a:ext cx="2468729" cy="119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806856" y="5010170"/>
            <a:ext cx="661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Recuerda que esta variable es la encargada</a:t>
            </a: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almacenar la instancia para ejecutar la consulta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manejando las excepciones que se puedan presentar nuestro método quedaría: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34" y="1771910"/>
            <a:ext cx="8425522" cy="38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eliminarDatos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método nos permitirá Eliminar registros en nuestra BD,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ello se debe crear una instancia de la clase PDOStatment con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PDO-&gt;prepare():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-Inicialmente DEBEMOS ACCEDER A LA CONEXIÓN CON LA BD: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5" y="2828939"/>
            <a:ext cx="4038600" cy="771525"/>
          </a:xfrm>
          <a:prstGeom prst="rect">
            <a:avLst/>
          </a:prstGeom>
        </p:spPr>
      </p:pic>
      <p:cxnSp>
        <p:nvCxnSpPr>
          <p:cNvPr id="5" name="Conector angular 4"/>
          <p:cNvCxnSpPr/>
          <p:nvPr/>
        </p:nvCxnSpPr>
        <p:spPr>
          <a:xfrm rot="16200000" flipH="1">
            <a:off x="3184050" y="3363510"/>
            <a:ext cx="1921321" cy="162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4812988" y="515245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Llamado al método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conectarBD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();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530" y="2400176"/>
            <a:ext cx="2389669" cy="238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30" y="3008320"/>
            <a:ext cx="10249256" cy="7193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-Instanciamos la clase PDOStatment: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este método la instancia se crea con la función prepare() en donde como argumento se debe llevar la consulta a realizar en BD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11736" y="472582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 que almacena la conexión a BD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255805" y="3547704"/>
            <a:ext cx="0" cy="117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7031765" y="3591032"/>
            <a:ext cx="9969" cy="15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313274" y="5159939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Consulta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-Ejecutamos la operación en BD: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Sin esta instrucción, no se obtiene ningún resultado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6" y="2142215"/>
            <a:ext cx="4743450" cy="64770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 rot="16200000" flipH="1">
            <a:off x="2289352" y="3259716"/>
            <a:ext cx="2468729" cy="119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806856" y="5010170"/>
            <a:ext cx="661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Recuerda que esta variable es la encargada</a:t>
            </a: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almacenar la instancia para ejecutar la consulta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manejando las excepciones que se puedan presentar nuestro método quedaría: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26" y="1907219"/>
            <a:ext cx="8201669" cy="37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4914</TotalTime>
  <Words>444</Words>
  <Application>Microsoft Office PowerPoint</Application>
  <PresentationFormat>Panorámica</PresentationFormat>
  <Paragraphs>55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REDIRECCIONES CON PHP</vt:lpstr>
      <vt:lpstr>AGREGANDO IMÁGENES A NUESTRO PROYECTO</vt:lpstr>
      <vt:lpstr>AGREGANDO IMÁGENES A NUESTRO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202</cp:revision>
  <dcterms:created xsi:type="dcterms:W3CDTF">2020-07-27T18:42:31Z</dcterms:created>
  <dcterms:modified xsi:type="dcterms:W3CDTF">2020-11-09T21:21:50Z</dcterms:modified>
</cp:coreProperties>
</file>