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1"/>
  </p:handoutMasterIdLst>
  <p:sldIdLst>
    <p:sldId id="256" r:id="rId2"/>
    <p:sldId id="271" r:id="rId3"/>
    <p:sldId id="278" r:id="rId4"/>
    <p:sldId id="272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F72"/>
    <a:srgbClr val="EE2B7B"/>
    <a:srgbClr val="E7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12/10/2020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12/10/2020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12/10/2020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12/10/2020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552839" y="558989"/>
            <a:ext cx="44875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PROGRAMACIÓN PARA LA WEB1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4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Clase#8</a:t>
            </a:r>
            <a:endParaRPr lang="es-CO" sz="24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81" y="3506556"/>
            <a:ext cx="1497271" cy="1497271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Rectángulo 2"/>
          <p:cNvSpPr/>
          <p:nvPr/>
        </p:nvSpPr>
        <p:spPr>
          <a:xfrm>
            <a:off x="1187862" y="5145639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JUAN JOSÉ GALLEGO MESA</a:t>
            </a:r>
            <a:endParaRPr lang="es-CO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5" y="581656"/>
            <a:ext cx="11435341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PROGRAMACIÓN ORIENTADA A </a:t>
            </a:r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OBJETOS-CUESTIÓN </a:t>
            </a:r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DE CLASES Y OBJETOS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6" name="Picture 4" descr="Resultado de imagen de sopa cart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14" y="1992035"/>
            <a:ext cx="32194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sultado de imagen de chef ratatouil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277" y="3148644"/>
            <a:ext cx="190500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Nube 7"/>
          <p:cNvSpPr/>
          <p:nvPr/>
        </p:nvSpPr>
        <p:spPr>
          <a:xfrm>
            <a:off x="8855696" y="1718113"/>
            <a:ext cx="2792222" cy="1614681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9260495" y="1947799"/>
            <a:ext cx="1982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Escribiré la receta para hacer 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sopa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cxnSp>
        <p:nvCxnSpPr>
          <p:cNvPr id="11" name="Conector recto 10"/>
          <p:cNvCxnSpPr/>
          <p:nvPr/>
        </p:nvCxnSpPr>
        <p:spPr>
          <a:xfrm flipH="1" flipV="1">
            <a:off x="10716426" y="3148644"/>
            <a:ext cx="160351" cy="346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echa derecha 11"/>
          <p:cNvSpPr/>
          <p:nvPr/>
        </p:nvSpPr>
        <p:spPr>
          <a:xfrm>
            <a:off x="4298534" y="2183802"/>
            <a:ext cx="2273182" cy="6882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 derecha 12"/>
          <p:cNvSpPr/>
          <p:nvPr/>
        </p:nvSpPr>
        <p:spPr>
          <a:xfrm>
            <a:off x="4298534" y="4066578"/>
            <a:ext cx="2273182" cy="6882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/>
          <p:cNvSpPr txBox="1"/>
          <p:nvPr/>
        </p:nvSpPr>
        <p:spPr>
          <a:xfrm>
            <a:off x="6571716" y="2375023"/>
            <a:ext cx="223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u="sng" dirty="0">
                <a:solidFill>
                  <a:srgbClr val="6E6F72"/>
                </a:solidFill>
                <a:latin typeface="Montserrat Medium" panose="00000600000000000000" pitchFamily="50" charset="0"/>
              </a:rPr>
              <a:t>INGREDIENTES</a:t>
            </a:r>
            <a:endParaRPr lang="en-US" b="1" u="sng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625244" y="4146085"/>
            <a:ext cx="223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u="sng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METODO DE PREPARACIÓN</a:t>
            </a:r>
            <a:endParaRPr lang="en-US" b="1" u="sng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4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5" y="581656"/>
            <a:ext cx="11435341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PROGRAMACIÓN ORIENTADA A </a:t>
            </a:r>
            <a:r>
              <a:rPr lang="es-ES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OBJETOS-CUESTIÓN </a:t>
            </a:r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DE CLASES Y OBJETOS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pic>
        <p:nvPicPr>
          <p:cNvPr id="6" name="Picture 4" descr="Resultado de imagen de sopa cart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14" y="1992035"/>
            <a:ext cx="32194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sultado de imagen de chef ratatouil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277" y="3148644"/>
            <a:ext cx="190500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Nube 7"/>
          <p:cNvSpPr/>
          <p:nvPr/>
        </p:nvSpPr>
        <p:spPr>
          <a:xfrm>
            <a:off x="8855696" y="1718113"/>
            <a:ext cx="2792222" cy="1614681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9260495" y="1947799"/>
            <a:ext cx="1982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Escribiré la receta para hacer 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sopa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cxnSp>
        <p:nvCxnSpPr>
          <p:cNvPr id="11" name="Conector recto 10"/>
          <p:cNvCxnSpPr/>
          <p:nvPr/>
        </p:nvCxnSpPr>
        <p:spPr>
          <a:xfrm flipH="1" flipV="1">
            <a:off x="10716426" y="3148644"/>
            <a:ext cx="160351" cy="3465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echa derecha 11"/>
          <p:cNvSpPr/>
          <p:nvPr/>
        </p:nvSpPr>
        <p:spPr>
          <a:xfrm>
            <a:off x="4298534" y="2183802"/>
            <a:ext cx="2273182" cy="6882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 derecha 12"/>
          <p:cNvSpPr/>
          <p:nvPr/>
        </p:nvSpPr>
        <p:spPr>
          <a:xfrm>
            <a:off x="4298534" y="4066578"/>
            <a:ext cx="2273182" cy="6882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/>
          <p:cNvSpPr txBox="1"/>
          <p:nvPr/>
        </p:nvSpPr>
        <p:spPr>
          <a:xfrm>
            <a:off x="6571716" y="2375023"/>
            <a:ext cx="223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u="sng" dirty="0">
                <a:solidFill>
                  <a:srgbClr val="6E6F72"/>
                </a:solidFill>
                <a:latin typeface="Montserrat Medium" panose="00000600000000000000" pitchFamily="50" charset="0"/>
              </a:rPr>
              <a:t>INGREDIENTES</a:t>
            </a:r>
            <a:endParaRPr lang="en-US" b="1" u="sng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625244" y="4146085"/>
            <a:ext cx="2230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u="sng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METODO DE PREPARACIÓN</a:t>
            </a:r>
          </a:p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Métodos de mi clase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571716" y="2693949"/>
            <a:ext cx="2390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Atributos de mi </a:t>
            </a:r>
          </a:p>
          <a:p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clase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916714" y="158712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u="sng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CLASE</a:t>
            </a:r>
            <a:endParaRPr lang="en-US" b="1" u="sng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8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PROGRAMACIÓN ORIENTADA A OBJETOS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146954"/>
            <a:ext cx="11031908" cy="17146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Llamamos clase, a la maqueta que permitirá la creación de objetos según un molde predefinido. </a:t>
            </a: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09300" y="2472517"/>
            <a:ext cx="1410056" cy="646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CLASE </a:t>
            </a:r>
          </a:p>
          <a:p>
            <a:pPr algn="ctr"/>
            <a:r>
              <a:rPr lang="es-CO" dirty="0" smtClean="0"/>
              <a:t>SOPA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709300" y="4496444"/>
            <a:ext cx="1410056" cy="6463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CLASE CARRO</a:t>
            </a:r>
            <a:endParaRPr lang="en-US" dirty="0"/>
          </a:p>
        </p:txBody>
      </p:sp>
      <p:sp>
        <p:nvSpPr>
          <p:cNvPr id="8" name="Abrir llave 7"/>
          <p:cNvSpPr/>
          <p:nvPr/>
        </p:nvSpPr>
        <p:spPr>
          <a:xfrm>
            <a:off x="2248610" y="2101940"/>
            <a:ext cx="1153683" cy="138748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brir llave 8"/>
          <p:cNvSpPr/>
          <p:nvPr/>
        </p:nvSpPr>
        <p:spPr>
          <a:xfrm>
            <a:off x="2248609" y="4125869"/>
            <a:ext cx="1153683" cy="138748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Resultado de imagen de sopa de fideo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20" y="2101940"/>
            <a:ext cx="1923906" cy="137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Resultado de imagen de sopa de toma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729" y="2101940"/>
            <a:ext cx="1923906" cy="137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Resultado de imagen de sopa de cguine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96" y="2101940"/>
            <a:ext cx="1923906" cy="137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n de ferrarri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872" y="4148986"/>
            <a:ext cx="1819154" cy="136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sultado de imagen de lamborghin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562" y="3898971"/>
            <a:ext cx="2676667" cy="148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Resultado de imagen de renault 4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972" y="4451750"/>
            <a:ext cx="2088562" cy="89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0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PROGRAMACIÓN ORIENTADA A 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OBJETOS-¿CÓMO USAMOS UNA CLASE?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146954"/>
            <a:ext cx="11031908" cy="17146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Una vez definido un molde o clase existe una función especial llamada CONSTRUCTOR que me permitirá crear una copia del molde y a mi necesidad asignarle a dicha copia un estado inicial.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09300" y="2472517"/>
            <a:ext cx="1410056" cy="646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CLASE </a:t>
            </a:r>
          </a:p>
          <a:p>
            <a:pPr algn="ctr"/>
            <a:r>
              <a:rPr lang="es-CO" dirty="0" smtClean="0"/>
              <a:t>SOPA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709300" y="4496444"/>
            <a:ext cx="1410056" cy="6463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CLASE CARRO</a:t>
            </a:r>
            <a:endParaRPr lang="en-US" dirty="0"/>
          </a:p>
        </p:txBody>
      </p:sp>
      <p:pic>
        <p:nvPicPr>
          <p:cNvPr id="16" name="Picture 2" descr="Resultado de imagen de CONSTRU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105" y="2472517"/>
            <a:ext cx="2706495" cy="270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echa derecha 16"/>
          <p:cNvSpPr/>
          <p:nvPr/>
        </p:nvSpPr>
        <p:spPr>
          <a:xfrm>
            <a:off x="2529556" y="3509171"/>
            <a:ext cx="1213502" cy="772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echa derecha 17"/>
          <p:cNvSpPr/>
          <p:nvPr/>
        </p:nvSpPr>
        <p:spPr>
          <a:xfrm>
            <a:off x="5489249" y="3634184"/>
            <a:ext cx="1213502" cy="772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adroTexto 18"/>
          <p:cNvSpPr txBox="1"/>
          <p:nvPr/>
        </p:nvSpPr>
        <p:spPr>
          <a:xfrm>
            <a:off x="7031763" y="2862840"/>
            <a:ext cx="1410056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SOPA DE </a:t>
            </a:r>
            <a:r>
              <a:rPr lang="es-CO" dirty="0" smtClean="0"/>
              <a:t>TOMATE (OBJETO)</a:t>
            </a:r>
            <a:endParaRPr lang="en-U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031763" y="4281442"/>
            <a:ext cx="1410056" cy="6463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RENAULT </a:t>
            </a:r>
          </a:p>
          <a:p>
            <a:pPr algn="ctr"/>
            <a:r>
              <a:rPr lang="es-CO" dirty="0" smtClean="0"/>
              <a:t>4 (OBJETO)</a:t>
            </a:r>
            <a:endParaRPr lang="en-US" dirty="0"/>
          </a:p>
        </p:txBody>
      </p:sp>
      <p:sp>
        <p:nvSpPr>
          <p:cNvPr id="21" name="Abrir llave 20"/>
          <p:cNvSpPr/>
          <p:nvPr/>
        </p:nvSpPr>
        <p:spPr>
          <a:xfrm>
            <a:off x="8569829" y="2479851"/>
            <a:ext cx="599809" cy="115057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brir llave 21"/>
          <p:cNvSpPr/>
          <p:nvPr/>
        </p:nvSpPr>
        <p:spPr>
          <a:xfrm>
            <a:off x="8607990" y="4029318"/>
            <a:ext cx="599809" cy="115057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22"/>
          <p:cNvSpPr txBox="1"/>
          <p:nvPr/>
        </p:nvSpPr>
        <p:spPr>
          <a:xfrm>
            <a:off x="9169638" y="2567216"/>
            <a:ext cx="1870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Tiene 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Tiene agua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Tiene Aceite</a:t>
            </a:r>
            <a:endParaRPr lang="en-U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216148" y="4150543"/>
            <a:ext cx="2392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Tiene 4 llantas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Tiene 1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Tiene palanca de cambios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PROGRAMACIÓN ORIENTADA A 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OBJETOS-¿CÓMO USAMOS UNA CLASE?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146954"/>
            <a:ext cx="11031908" cy="17146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En nuestras clases podemos tener reserva del sumario o </a:t>
            </a: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“recetas, métodos o ingredientes secretos” </a:t>
            </a: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580971" y="3706152"/>
            <a:ext cx="1410056" cy="646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CLASE </a:t>
            </a:r>
          </a:p>
          <a:p>
            <a:pPr algn="ctr"/>
            <a:r>
              <a:rPr lang="es-CO" dirty="0" smtClean="0"/>
              <a:t>SOPA</a:t>
            </a:r>
            <a:endParaRPr lang="en-US" dirty="0"/>
          </a:p>
        </p:txBody>
      </p:sp>
      <p:pic>
        <p:nvPicPr>
          <p:cNvPr id="15" name="Picture 2" descr="Resultado de imagen de secretos de la abue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63" y="2435621"/>
            <a:ext cx="1037001" cy="107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brir llave 23"/>
          <p:cNvSpPr/>
          <p:nvPr/>
        </p:nvSpPr>
        <p:spPr>
          <a:xfrm>
            <a:off x="3346364" y="2109920"/>
            <a:ext cx="982766" cy="15205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brir llave 25"/>
          <p:cNvSpPr/>
          <p:nvPr/>
        </p:nvSpPr>
        <p:spPr>
          <a:xfrm>
            <a:off x="3448913" y="3980891"/>
            <a:ext cx="982766" cy="15205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/>
          <p:cNvSpPr txBox="1"/>
          <p:nvPr/>
        </p:nvSpPr>
        <p:spPr>
          <a:xfrm>
            <a:off x="4225455" y="2360561"/>
            <a:ext cx="1870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Tiene 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Tiene agua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Tiene Aceite</a:t>
            </a:r>
            <a:endParaRPr lang="en-U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329130" y="4218472"/>
            <a:ext cx="2392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Tiene 4 hojas de laurel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Tiene un método secreto para licuar los ingredientes</a:t>
            </a:r>
          </a:p>
        </p:txBody>
      </p:sp>
      <p:sp>
        <p:nvSpPr>
          <p:cNvPr id="29" name="Flecha derecha 28"/>
          <p:cNvSpPr/>
          <p:nvPr/>
        </p:nvSpPr>
        <p:spPr>
          <a:xfrm>
            <a:off x="6828089" y="4385208"/>
            <a:ext cx="1546789" cy="760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echa derecha 29"/>
          <p:cNvSpPr/>
          <p:nvPr/>
        </p:nvSpPr>
        <p:spPr>
          <a:xfrm>
            <a:off x="6913546" y="2523636"/>
            <a:ext cx="1546789" cy="760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adroTexto 30"/>
          <p:cNvSpPr txBox="1"/>
          <p:nvPr/>
        </p:nvSpPr>
        <p:spPr>
          <a:xfrm>
            <a:off x="8496301" y="2709186"/>
            <a:ext cx="259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PÚBLICOS (</a:t>
            </a:r>
            <a:r>
              <a:rPr lang="es-CO" b="1" dirty="0" err="1" smtClean="0"/>
              <a:t>public</a:t>
            </a:r>
            <a:r>
              <a:rPr lang="es-CO" b="1" dirty="0" smtClean="0"/>
              <a:t>)</a:t>
            </a:r>
            <a:endParaRPr lang="en-US" b="1" dirty="0"/>
          </a:p>
        </p:txBody>
      </p:sp>
      <p:sp>
        <p:nvSpPr>
          <p:cNvPr id="32" name="CuadroTexto 31"/>
          <p:cNvSpPr txBox="1"/>
          <p:nvPr/>
        </p:nvSpPr>
        <p:spPr>
          <a:xfrm>
            <a:off x="8481016" y="4636987"/>
            <a:ext cx="241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PRIVADOS</a:t>
            </a:r>
            <a:r>
              <a:rPr lang="en-US" b="1" dirty="0" smtClean="0"/>
              <a:t>(private)</a:t>
            </a:r>
            <a:endParaRPr lang="es-CO" b="1" dirty="0" smtClean="0"/>
          </a:p>
        </p:txBody>
      </p:sp>
    </p:spTree>
    <p:extLst>
      <p:ext uri="{BB962C8B-B14F-4D97-AF65-F5344CB8AC3E}">
        <p14:creationId xmlns:p14="http://schemas.microsoft.com/office/powerpoint/2010/main" val="6118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PROGRAMACIÓN ORIENTADA A 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OBJETOS-¿CÓMO USAMOS UNA CLASE?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146954"/>
            <a:ext cx="11031908" cy="17146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En PHP utilizamos la siguiente notación para definir una clase: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67" y="1621342"/>
            <a:ext cx="9446587" cy="407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9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PROGRAMACIÓN ORIENTADA A 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OBJETOS-¿CÓMO USAMOS UNA CLASE?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146954"/>
            <a:ext cx="11031908" cy="17146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En PHP utilizamos la siguiente notación para </a:t>
            </a:r>
            <a:r>
              <a:rPr lang="es-ES" sz="18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crear un objeto 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una clase: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45" y="1632736"/>
            <a:ext cx="9768911" cy="267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6" y="581656"/>
            <a:ext cx="10515600" cy="1325563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PROGRAMACIÓN ORIENTADA A 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OBJETOS-¿CÓMO USAMOS UNA CLASE?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6" y="1146954"/>
            <a:ext cx="11031908" cy="17146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En PHP utilizamos la siguiente notación para </a:t>
            </a:r>
            <a:r>
              <a:rPr lang="es-ES" sz="18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acceder a </a:t>
            </a:r>
            <a:r>
              <a:rPr lang="es-ES" sz="1800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metodos</a:t>
            </a:r>
            <a:r>
              <a:rPr lang="es-ES" sz="18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y atributos de una clase</a:t>
            </a: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99" y="2263577"/>
            <a:ext cx="4286250" cy="3076575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5205457" y="3497193"/>
            <a:ext cx="1264778" cy="974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6617509" y="3642086"/>
            <a:ext cx="4671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Utilizamos el operador </a:t>
            </a:r>
            <a:r>
              <a:rPr lang="es-CO" b="1" dirty="0" smtClean="0"/>
              <a:t>simple fecha -&gt; </a:t>
            </a:r>
            <a:r>
              <a:rPr lang="es-CO" dirty="0" smtClean="0"/>
              <a:t>para acceder a los métodos y propiedades de nuestra clase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47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1779</TotalTime>
  <Words>294</Words>
  <Application>Microsoft Office PowerPoint</Application>
  <PresentationFormat>Panorámica</PresentationFormat>
  <Paragraphs>53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PROGRAMACIÓN ORIENTADA A OBJETOS-CUESTIÓN DE CLASES Y OBJETOS </vt:lpstr>
      <vt:lpstr>PROGRAMACIÓN ORIENTADA A OBJETOS-CUESTIÓN DE CLASES Y OBJETOS </vt:lpstr>
      <vt:lpstr>PROGRAMACIÓN ORIENTADA A OBJETOS </vt:lpstr>
      <vt:lpstr>PROGRAMACIÓN ORIENTADA A OBJETOS-¿CÓMO USAMOS UNA CLASE? </vt:lpstr>
      <vt:lpstr>PROGRAMACIÓN ORIENTADA A OBJETOS-¿CÓMO USAMOS UNA CLASE? </vt:lpstr>
      <vt:lpstr>PROGRAMACIÓN ORIENTADA A OBJETOS-¿CÓMO USAMOS UNA CLASE? </vt:lpstr>
      <vt:lpstr>PROGRAMACIÓN ORIENTADA A OBJETOS-¿CÓMO USAMOS UNA CLASE? </vt:lpstr>
      <vt:lpstr>PROGRAMACIÓN ORIENTADA A OBJETOS-¿CÓMO USAMOS UNA CLASE?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</cp:lastModifiedBy>
  <cp:revision>126</cp:revision>
  <dcterms:created xsi:type="dcterms:W3CDTF">2020-07-27T18:42:31Z</dcterms:created>
  <dcterms:modified xsi:type="dcterms:W3CDTF">2020-10-12T14:44:52Z</dcterms:modified>
</cp:coreProperties>
</file>