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rreo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Clase#13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AJAX (Asynchronous JavaScript And XML)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7296" y="1096445"/>
            <a:ext cx="11348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Con AJAX que NO ES UN LENGUAJE DE PROGRAMACIÓN podemos hacer peticiones a  un servidor y consumir diferentes servicios en tiempo real sin tener que refrescar o actualizar nuestro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navegador.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69" y="2024518"/>
            <a:ext cx="8839200" cy="3848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6990" y="3421963"/>
            <a:ext cx="28822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Plus: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”El cliente no se entera de que esta pasando en la aplicación para poder mostrar un mapa diferente”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AJAX (Asynchronous JavaScript And XML)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/>
          </p:nvPr>
        </p:nvGraphicFramePr>
        <p:xfrm>
          <a:off x="734938" y="1525158"/>
          <a:ext cx="10468598" cy="4028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4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MODELO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CONVENCIONAL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05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MODELO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AJAX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93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crea una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petición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HTTP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lado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del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cliente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03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Desde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cliente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(JavaScript)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 activa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petición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servidor 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segundo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plano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usando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AJAX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servidor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(PHP)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recibe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 petición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procesa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(Insertar,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Buscar,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Editar,</a:t>
                      </a:r>
                      <a:r>
                        <a:rPr sz="18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Eliminar)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servidor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(PHP)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recibe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 petición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procesa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(Insertar,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Buscar,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Editar,</a:t>
                      </a:r>
                      <a:r>
                        <a:rPr sz="18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Eliminar)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servidor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envía una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repuesta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HTTP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cliente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servidor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envía una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repuesta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HTTP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cliente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4.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cliente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recibe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datos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recargar</a:t>
                      </a:r>
                      <a:r>
                        <a:rPr sz="18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página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4.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cliente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recibe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datos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recargar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página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muestra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información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POSTMAN-API CLIENT PARA PROBAR NUESTRA APP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Inicialmente podemos descargar la aplicación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POSTMAN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para probar el comportamiento de la API de Spotify.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2857535"/>
            <a:ext cx="2114960" cy="2114960"/>
          </a:xfrm>
          <a:prstGeom prst="rect">
            <a:avLst/>
          </a:prstGeom>
        </p:spPr>
      </p:pic>
      <p:pic>
        <p:nvPicPr>
          <p:cNvPr id="1026" name="Picture 2" descr="Postman Surpasses 10 Million Users as API Usage Booms | Business Wi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6" y="3345253"/>
            <a:ext cx="2821992" cy="14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2777383" y="3428296"/>
            <a:ext cx="1888621" cy="6235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6249598" y="3536073"/>
            <a:ext cx="1232398" cy="6012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306320" y="31605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GET</a:t>
            </a:r>
            <a:endParaRPr lang="en-US" b="1" dirty="0"/>
          </a:p>
        </p:txBody>
      </p:sp>
      <p:sp>
        <p:nvSpPr>
          <p:cNvPr id="5" name="Rectángulo 4"/>
          <p:cNvSpPr/>
          <p:nvPr/>
        </p:nvSpPr>
        <p:spPr>
          <a:xfrm>
            <a:off x="7665578" y="3009061"/>
            <a:ext cx="2162086" cy="18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API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RESOLVAMOS UN PROBLEMA…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318511" y="2040224"/>
            <a:ext cx="5429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 construir la aplicación web para mi restaurante, detecto la necesidad de mostrar la ubicación y rutas de acceso mas comunes a las dos sedes del negocio.</a:t>
            </a:r>
          </a:p>
          <a:p>
            <a:pPr algn="just"/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¿Debo programar desde cero todos los mapas, rutas y ubicaciones?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6" y="1617800"/>
            <a:ext cx="2621125" cy="2621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61" y="2738731"/>
            <a:ext cx="1500194" cy="150019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5036" y="3503074"/>
            <a:ext cx="1093862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PROTOCOLO HTTP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8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" y="1697494"/>
            <a:ext cx="5671779" cy="2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0" y="1884650"/>
            <a:ext cx="446205" cy="4462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73" y="3481289"/>
            <a:ext cx="446205" cy="44620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3144046" y="2158771"/>
            <a:ext cx="428096" cy="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119073" y="3773038"/>
            <a:ext cx="37053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344149" y="1617800"/>
            <a:ext cx="54292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Decimos que un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protocolo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es un documento que define las reglas y la estructura de los mensajes que se  van a intercambiar entre maquinas. </a:t>
            </a:r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Por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su parte HTTP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protocolo cliente-servidor, lo que significa que el cliente envía una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petición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al servidor y espera un mensaje de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respuesta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del servidor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API (APPLICATION PROGRAMMING INTERFACE)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0198" y="1037202"/>
            <a:ext cx="1143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definir una API como un conjunto de rutinas que ofrece acceso a funciones, procedimientos o métodos entre aplicaciones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18" y="2984168"/>
            <a:ext cx="1643499" cy="16434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5" y="2947035"/>
            <a:ext cx="1923554" cy="19235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52" y="3391187"/>
            <a:ext cx="1373668" cy="1373668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V="1">
            <a:off x="2436595" y="3889042"/>
            <a:ext cx="3486684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461189" y="4358857"/>
            <a:ext cx="3141394" cy="1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067371" y="3846319"/>
            <a:ext cx="210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7174905" y="4376200"/>
            <a:ext cx="1887196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179510" y="478123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API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808587" y="496590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9397162" y="485380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118504" y="1952726"/>
            <a:ext cx="3443955" cy="131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Pato a la naranja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Bandeja paisa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Escalopes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10272045" y="3268671"/>
            <a:ext cx="51275" cy="201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API-CUESTIÓN DE HABLAR UN SOLO IDIOMA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3" y="1884649"/>
            <a:ext cx="2022861" cy="20228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7" y="3373269"/>
            <a:ext cx="1681088" cy="16810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97" y="2050132"/>
            <a:ext cx="1157654" cy="11576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04" y="3578257"/>
            <a:ext cx="1739476" cy="173947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928342" y="3265158"/>
            <a:ext cx="1479311" cy="454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INTERFAZ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4394624" y="2787968"/>
            <a:ext cx="812506" cy="477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705719" y="2526494"/>
            <a:ext cx="4661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 una interfaz podemos construir interacciones entre 2 sistemas diferentes, logrando que peticiones y respuestas sean entendidos por ambas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REST(REPRESENTATIONAL STATE TRANSFER)-LAS REGLAS DE JUEGO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9" y="1884650"/>
            <a:ext cx="2381123" cy="238112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070391" y="2047021"/>
            <a:ext cx="7483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REST, se puede definir como un tipo de arquitectura de software enfocado en definir reglas y recomendaciones para construir API WEB, estableciendo desde su implementación una comunicación eficiente entre cliente y servidor.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507135" y="3736644"/>
            <a:ext cx="1999716" cy="10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VERBO </a:t>
            </a:r>
            <a:r>
              <a:rPr lang="es-CO" sz="1400" dirty="0" smtClean="0"/>
              <a:t>(GET,POST,PUT,DELETE)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743998" y="3686720"/>
            <a:ext cx="1999716" cy="1058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URI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239371" y="3686719"/>
            <a:ext cx="1999716" cy="1058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</a:p>
          <a:p>
            <a:pPr algn="ctr"/>
            <a:r>
              <a:rPr lang="es-CO" sz="1400" dirty="0" smtClean="0"/>
              <a:t>(JSON)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JSON (JAVASCRIPT OBJECT NOTATION)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0198" y="1145986"/>
            <a:ext cx="11528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formato de intercambio de datos ideal para usar en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REST,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con este formato podemos  agilizar y de una forma fácil y compacta permitir el intercambio de información entre el cliente  y el servidor</a:t>
            </a:r>
            <a:endParaRPr lang="en-US" dirty="0"/>
          </a:p>
        </p:txBody>
      </p:sp>
      <p:sp>
        <p:nvSpPr>
          <p:cNvPr id="8" name="object 16"/>
          <p:cNvSpPr txBox="1"/>
          <p:nvPr/>
        </p:nvSpPr>
        <p:spPr>
          <a:xfrm>
            <a:off x="3512365" y="2727745"/>
            <a:ext cx="4529228" cy="16921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765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“idUsuario”:”1”,</a:t>
            </a:r>
            <a:endParaRPr sz="1800" dirty="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Calibri"/>
                <a:cs typeface="Calibri"/>
              </a:rPr>
              <a:t>“nombre”:“juan”,</a:t>
            </a:r>
            <a:endParaRPr sz="18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“correo”:</a:t>
            </a:r>
            <a:r>
              <a:rPr sz="1800" spc="-2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“correo@gmail.com</a:t>
            </a:r>
            <a:r>
              <a:rPr sz="1800" spc="-25" dirty="0">
                <a:latin typeface="Calibri"/>
                <a:cs typeface="Calibri"/>
              </a:rPr>
              <a:t>”,</a:t>
            </a:r>
            <a:endParaRPr sz="18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“password”:”admin123*”</a:t>
            </a:r>
            <a:endParaRPr sz="1800" dirty="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SIGAMOS RESOLVIENDO PROBLEMAS…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8" y="1320783"/>
            <a:ext cx="2005829" cy="20058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97" y="1383345"/>
            <a:ext cx="1748734" cy="1748734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3033757" y="2087156"/>
            <a:ext cx="2038712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272831" y="213903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API DE GOOGLE MAPS</a:t>
            </a:r>
            <a:endParaRPr lang="en-U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3" y="4438945"/>
            <a:ext cx="1052322" cy="10523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87" y="3557466"/>
            <a:ext cx="884897" cy="88489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69" y="4837835"/>
            <a:ext cx="953263" cy="953263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5400000">
            <a:off x="1366110" y="3617608"/>
            <a:ext cx="1028329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>
            <a:off x="2664539" y="4666003"/>
            <a:ext cx="1028329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047747" y="399100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SEDE1</a:t>
            </a:r>
            <a:endParaRPr lang="en-US" b="1" dirty="0"/>
          </a:p>
        </p:txBody>
      </p:sp>
      <p:sp>
        <p:nvSpPr>
          <p:cNvPr id="21" name="Rectángulo 20"/>
          <p:cNvSpPr/>
          <p:nvPr/>
        </p:nvSpPr>
        <p:spPr>
          <a:xfrm>
            <a:off x="5121865" y="542176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SEDE2</a:t>
            </a:r>
            <a:endParaRPr lang="en-US" b="1" dirty="0"/>
          </a:p>
        </p:txBody>
      </p:sp>
      <p:sp>
        <p:nvSpPr>
          <p:cNvPr id="22" name="Rectángulo 21"/>
          <p:cNvSpPr/>
          <p:nvPr/>
        </p:nvSpPr>
        <p:spPr>
          <a:xfrm>
            <a:off x="6693693" y="4175668"/>
            <a:ext cx="4844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 el usuario cambia de restaurante mientras usa la app.</a:t>
            </a:r>
          </a:p>
          <a:p>
            <a:pPr algn="just"/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¿Debo recargar toda la página?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AJAX (Asynchronous JavaScript And XML)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7296" y="1096445"/>
            <a:ext cx="11348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afirmar que AJAX es un conjunto de técnicas que permitirán que las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aplicaciones web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funcionen de forma asíncrona (realizamos peticiones asíncronas a un servidor)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796527" y="2493622"/>
            <a:ext cx="5868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PREPAREMONOS UN SANDWICH DE</a:t>
            </a:r>
          </a:p>
          <a:p>
            <a:pPr algn="just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CORDERO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FF0000"/>
                </a:solidFill>
                <a:latin typeface="Montserrat Medium" panose="00000600000000000000" pitchFamily="50" charset="0"/>
              </a:rPr>
              <a:t>Calentamos el pan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Cortamos pepinillos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Cortamos cebollas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Cortamos tomates</a:t>
            </a:r>
          </a:p>
          <a:p>
            <a:pPr algn="just"/>
            <a:r>
              <a:rPr lang="es-ES" dirty="0">
                <a:solidFill>
                  <a:srgbClr val="FF0000"/>
                </a:solidFill>
                <a:latin typeface="Montserrat Medium" panose="00000600000000000000" pitchFamily="50" charset="0"/>
              </a:rPr>
              <a:t>Cocinamos la carne de cordero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Aplicamos las tajadas de queso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Aplicamos salsas</a:t>
            </a:r>
          </a:p>
        </p:txBody>
      </p:sp>
      <p:sp>
        <p:nvSpPr>
          <p:cNvPr id="15" name="object 4"/>
          <p:cNvSpPr/>
          <p:nvPr/>
        </p:nvSpPr>
        <p:spPr>
          <a:xfrm>
            <a:off x="410198" y="2230452"/>
            <a:ext cx="3529413" cy="338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1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4916</TotalTime>
  <Words>596</Words>
  <Application>Microsoft Office PowerPoint</Application>
  <PresentationFormat>Panorámica</PresentationFormat>
  <Paragraphs>81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RESOLVAMOS UN PROBLEMA… </vt:lpstr>
      <vt:lpstr>PROTOCOLO HTTP </vt:lpstr>
      <vt:lpstr>API (APPLICATION PROGRAMMING INTERFACE) </vt:lpstr>
      <vt:lpstr>API-CUESTIÓN DE HABLAR UN SOLO IDIOMA</vt:lpstr>
      <vt:lpstr>REST(REPRESENTATIONAL STATE TRANSFER)-LAS REGLAS DE JUEGO</vt:lpstr>
      <vt:lpstr>JSON (JAVASCRIPT OBJECT NOTATION)</vt:lpstr>
      <vt:lpstr>SIGAMOS RESOLVIENDO PROBLEMAS…</vt:lpstr>
      <vt:lpstr>AJAX (Asynchronous JavaScript And XML)</vt:lpstr>
      <vt:lpstr>AJAX (Asynchronous JavaScript And XML)</vt:lpstr>
      <vt:lpstr>AJAX (Asynchronous JavaScript And XML)</vt:lpstr>
      <vt:lpstr>POSTMAN-API CLIENT PARA PROBAR NUESTRA APP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203</cp:revision>
  <dcterms:created xsi:type="dcterms:W3CDTF">2020-07-27T18:42:31Z</dcterms:created>
  <dcterms:modified xsi:type="dcterms:W3CDTF">2020-11-16T13:29:09Z</dcterms:modified>
</cp:coreProperties>
</file>