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0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26/10/2020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Clase#10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manejando las excepciones que se puedan presentar nuestro método quedaría: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15" y="1907219"/>
            <a:ext cx="80010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3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 Método agregarDatos():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método nos permitirá Insertar registros en nuestra BD, para ello se debe crear una instancia de la clase PDOStatment con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PDO-&gt;prepare():</a:t>
            </a: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-Inicialmente DEBEMOS ACCEDER A LA CONEXIÓN CON LA BD: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5" y="2828939"/>
            <a:ext cx="4038600" cy="771525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rot="16200000" flipH="1">
            <a:off x="3184050" y="3363510"/>
            <a:ext cx="1921321" cy="162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4812988" y="515245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Llamado al método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conectarBD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-Instanciamos la clase PDOStatment: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este método la instancia se crea con la función prepare() en donde como argumento se debe llevar la consulta a realizar en BD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46532" y="485963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almacena la conexión a BD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49" y="3109508"/>
            <a:ext cx="7437266" cy="992473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5024927" y="3581887"/>
            <a:ext cx="0" cy="117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834928" y="3605744"/>
            <a:ext cx="9969" cy="15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902792" y="535245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Consulta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-Ejecutamos la operación en BD: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Sin esta instrucción, no se obtiene ningún resultado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6" y="2142215"/>
            <a:ext cx="4743450" cy="64770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rot="16200000" flipH="1">
            <a:off x="2289352" y="3259716"/>
            <a:ext cx="2468729" cy="119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806856" y="5010170"/>
            <a:ext cx="661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Recuerda que esta variable es la encargada</a:t>
            </a: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almacenar la instancia para ejecutar la consulta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manejando las excepciones que se puedan presentar nuestro método quedaría: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12" y="1907219"/>
            <a:ext cx="7762206" cy="37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4. Método consultarDatos():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método nos permitirá Buscar registros en nuestra BD, para ello se debe crear una instancia de la clase PDOStatment::fetch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-Inicialmente DEBEMOS ACCEDER A LA CONEXIÓN CON LA BD: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5" y="2828939"/>
            <a:ext cx="4038600" cy="771525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rot="16200000" flipH="1">
            <a:off x="3184050" y="3363510"/>
            <a:ext cx="1921321" cy="162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4812988" y="515245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Llamado al método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conectarBD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-Instanciamos la clase PDOStatment: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este método la instancia se crea con la función prepare() en donde como argumento se debe llevar la consulta a realizar en BD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46532" y="485963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almacena la conexión a BD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49" y="3109508"/>
            <a:ext cx="7437266" cy="992473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5024927" y="3581887"/>
            <a:ext cx="0" cy="117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834928" y="3605744"/>
            <a:ext cx="9969" cy="15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902792" y="535245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Consulta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-Indicamos como serán devueltos los datos: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 utiliza a PDO::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fetch_ASSOC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que devuelve un arreglo con los datos consultados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1" y="2507992"/>
            <a:ext cx="5334000" cy="62865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2375731" y="2939753"/>
            <a:ext cx="8546" cy="126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690696" y="4266960"/>
            <a:ext cx="307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Definimos como vamos </a:t>
            </a:r>
          </a:p>
          <a:p>
            <a:pPr algn="ctr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 buscar datos</a:t>
            </a:r>
            <a:endParaRPr lang="en-US" dirty="0"/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4537817" y="2999214"/>
            <a:ext cx="7122" cy="159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114599" y="4652554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Obtendremos un </a:t>
            </a:r>
          </a:p>
          <a:p>
            <a:pPr algn="ctr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 multidimensional</a:t>
            </a:r>
            <a:endParaRPr lang="en-U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41" y="2733466"/>
            <a:ext cx="2791685" cy="27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manejando las excepciones que se puedan presentar nuestro método quedaría: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86" y="2162627"/>
            <a:ext cx="8629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CONEXIONES ENTRE SERVIDOR Y BD CON PHP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PHP, nos permite conectarnos a un gestor de base de datos a través del uso de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APIs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propias del lenguaje, las cuáles nos ofrecen una interfaz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paa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acceder a métodos y funcionalidades internas que nos permitirán realizar diferentes transacciones en una operación. 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establecer una conexión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debemos:  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3768160" y="3631963"/>
            <a:ext cx="2529555" cy="1803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1. Mysql</a:t>
            </a:r>
          </a:p>
          <a:p>
            <a:pPr algn="ctr"/>
            <a:r>
              <a:rPr lang="es-CO" dirty="0" smtClean="0"/>
              <a:t>2. Mysqli</a:t>
            </a:r>
          </a:p>
          <a:p>
            <a:pPr algn="ctr"/>
            <a:r>
              <a:rPr lang="es-CO" dirty="0" smtClean="0"/>
              <a:t>3. PDO</a:t>
            </a:r>
            <a:endParaRPr lang="en-US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573114" y="3631963"/>
            <a:ext cx="2529555" cy="18031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PHP-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3" y="4026206"/>
            <a:ext cx="1878894" cy="10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2615013" y="4366901"/>
            <a:ext cx="863125" cy="51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68160" y="2985632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1.Definir API</a:t>
            </a:r>
          </a:p>
          <a:p>
            <a:pPr algn="ctr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(Método conexión)</a:t>
            </a:r>
            <a:endParaRPr lang="en-US" b="1" dirty="0"/>
          </a:p>
        </p:txBody>
      </p:sp>
      <p:sp>
        <p:nvSpPr>
          <p:cNvPr id="18" name="Flecha derecha 17"/>
          <p:cNvSpPr/>
          <p:nvPr/>
        </p:nvSpPr>
        <p:spPr>
          <a:xfrm>
            <a:off x="6442884" y="4403239"/>
            <a:ext cx="863125" cy="51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Comunicar Java con base de datos MySQL - Panama Hitek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028" y="3861149"/>
            <a:ext cx="839966" cy="5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ses de Datos I : Investigación sobre DBMS Oracle y MySQ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710" y="3854231"/>
            <a:ext cx="761806" cy="5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bjetos temporales en SQL Server - Trellat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849" y="4659613"/>
            <a:ext cx="787145" cy="58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ponible PostgreSQL 12.0 » MuyLinux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131" y="4671295"/>
            <a:ext cx="718126" cy="5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/>
          <p:cNvSpPr/>
          <p:nvPr/>
        </p:nvSpPr>
        <p:spPr>
          <a:xfrm>
            <a:off x="7684653" y="3239189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2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.Definir DBMS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80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CONEXIONES ENTRE SERVIDOR Y BD CON PHP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Las API o métodos de conexión a un gestor de BD disponibles son:  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47739"/>
              </p:ext>
            </p:extLst>
          </p:nvPr>
        </p:nvGraphicFramePr>
        <p:xfrm>
          <a:off x="1319824" y="1692911"/>
          <a:ext cx="8128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66940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7043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83492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3893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Mysqli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9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chemeClr val="bg1"/>
                          </a:solidFill>
                        </a:rPr>
                        <a:t>Versión PHP</a:t>
                      </a:r>
                      <a:r>
                        <a:rPr lang="es-CO" baseline="0" dirty="0" smtClean="0">
                          <a:solidFill>
                            <a:schemeClr val="bg1"/>
                          </a:solidFill>
                        </a:rPr>
                        <a:t> en la que se introdujo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3,0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8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 de desarrollo de MySQL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ACTIVO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ACTIVO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SOLO SE MANTIENE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Recomendado por MySQL para nuevos proyectos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SI-RECOMENDADA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Soporte</a:t>
                      </a:r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todas</a:t>
                      </a:r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 </a:t>
                      </a:r>
                      <a:r>
                        <a:rPr lang="en-US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funcionalidades</a:t>
                      </a:r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MySQL 4.1+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MAYORMENTE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8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UTILIZANDO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La extensión Objetos de Datos de PHP (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PDO)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define una interfaz ligera para poder acceder a bases de datos en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PHP, en esta se soportan diferentes gestores a bases de datos  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80045" y="3260493"/>
            <a:ext cx="2251881" cy="1760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smtClean="0"/>
              <a:t>PDO</a:t>
            </a:r>
            <a:endParaRPr lang="en-US" sz="4800" dirty="0"/>
          </a:p>
        </p:txBody>
      </p:sp>
      <p:pic>
        <p:nvPicPr>
          <p:cNvPr id="8" name="Picture 4" descr="Comunicar Java con base de datos MySQL - Panama Hitek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38" y="2283180"/>
            <a:ext cx="1589770" cy="110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ases de Datos I : Investigación sobre DBMS Oracle y MySQL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38" y="3396744"/>
            <a:ext cx="1623060" cy="12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Objetos temporales en SQL Server - Trellat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11" y="4607392"/>
            <a:ext cx="1334920" cy="9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>
            <a:off x="3084394" y="3862316"/>
            <a:ext cx="766940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6076415" y="2989729"/>
            <a:ext cx="52750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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PDO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proporciona una capa de abstracción de acceso a datos, lo que significa que, independientemente de la base de datos que se esté utilizando, se emplean las mismas funciones para realizar consultas y obtener datos</a:t>
            </a:r>
            <a:endParaRPr lang="en-US" dirty="0"/>
          </a:p>
        </p:txBody>
      </p:sp>
      <p:sp>
        <p:nvSpPr>
          <p:cNvPr id="13" name="Flecha derecha 12"/>
          <p:cNvSpPr/>
          <p:nvPr/>
        </p:nvSpPr>
        <p:spPr>
          <a:xfrm>
            <a:off x="3083767" y="4765090"/>
            <a:ext cx="766940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derecha 13"/>
          <p:cNvSpPr/>
          <p:nvPr/>
        </p:nvSpPr>
        <p:spPr>
          <a:xfrm>
            <a:off x="3083767" y="2959542"/>
            <a:ext cx="766940" cy="6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buscar orden y limpieza en nuestro código, se propone crear una clase para establecer la conexión y las diferentes operaciones a realizar en nuestra base de datos, para ello se propone inicialmente: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74597" y="2583132"/>
            <a:ext cx="4974594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200" dirty="0" err="1" smtClean="0"/>
              <a:t>BaseDatos</a:t>
            </a:r>
            <a:endParaRPr lang="es-CO" sz="3200" dirty="0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574596" y="3167907"/>
            <a:ext cx="4974594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usuarioBD</a:t>
            </a:r>
            <a:endParaRPr lang="es-CO" sz="2400" dirty="0" smtClean="0"/>
          </a:p>
          <a:p>
            <a:r>
              <a:rPr lang="es-CO" sz="2400" dirty="0" err="1" smtClean="0"/>
              <a:t>passwordBD</a:t>
            </a:r>
            <a:endParaRPr lang="es-CO" sz="2400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574596" y="3998904"/>
            <a:ext cx="4974594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conectarBD</a:t>
            </a:r>
            <a:r>
              <a:rPr lang="es-CO" sz="2400" dirty="0" smtClean="0"/>
              <a:t>()</a:t>
            </a:r>
            <a:endParaRPr lang="es-CO" sz="2400" dirty="0" smtClean="0"/>
          </a:p>
          <a:p>
            <a:r>
              <a:rPr lang="es-CO" sz="2400" dirty="0" err="1" smtClean="0"/>
              <a:t>agregarDatos</a:t>
            </a:r>
            <a:r>
              <a:rPr lang="es-CO" sz="2400" dirty="0" smtClean="0"/>
              <a:t>(</a:t>
            </a:r>
            <a:r>
              <a:rPr lang="es-CO" sz="2400" dirty="0" err="1" smtClean="0"/>
              <a:t>consultaSQL</a:t>
            </a:r>
            <a:r>
              <a:rPr lang="es-CO" sz="2400" dirty="0" smtClean="0"/>
              <a:t>)</a:t>
            </a:r>
          </a:p>
          <a:p>
            <a:r>
              <a:rPr lang="es-CO" sz="2400" dirty="0" err="1" smtClean="0"/>
              <a:t>consultarDatos</a:t>
            </a:r>
            <a:r>
              <a:rPr lang="es-CO" sz="2400" dirty="0" smtClean="0"/>
              <a:t>(</a:t>
            </a:r>
            <a:r>
              <a:rPr lang="es-CO" sz="2400" dirty="0" err="1" smtClean="0"/>
              <a:t>consultaSQL</a:t>
            </a:r>
            <a:r>
              <a:rPr lang="es-CO" sz="2400" dirty="0" smtClean="0"/>
              <a:t>)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560088" y="2952615"/>
            <a:ext cx="201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571095" y="2736750"/>
            <a:ext cx="215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Clase en PHP</a:t>
            </a:r>
            <a:endParaRPr lang="en-US" sz="2000" b="1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5560088" y="3715465"/>
            <a:ext cx="201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511274" y="3506343"/>
            <a:ext cx="215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Atributos</a:t>
            </a:r>
            <a:endParaRPr lang="en-US" sz="2000" b="1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5549190" y="4748511"/>
            <a:ext cx="201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511274" y="4495720"/>
            <a:ext cx="215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Métodos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43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la codificación de nuestra conexión es importante identificar, los parámetros de nuestra conexión: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41988"/>
              </p:ext>
            </p:extLst>
          </p:nvPr>
        </p:nvGraphicFramePr>
        <p:xfrm>
          <a:off x="1681688" y="1825001"/>
          <a:ext cx="8573264" cy="3953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32">
                  <a:extLst>
                    <a:ext uri="{9D8B030D-6E8A-4147-A177-3AD203B41FA5}">
                      <a16:colId xmlns:a16="http://schemas.microsoft.com/office/drawing/2014/main" val="2841283437"/>
                    </a:ext>
                  </a:extLst>
                </a:gridCol>
                <a:gridCol w="4286632">
                  <a:extLst>
                    <a:ext uri="{9D8B030D-6E8A-4147-A177-3AD203B41FA5}">
                      <a16:colId xmlns:a16="http://schemas.microsoft.com/office/drawing/2014/main" val="3410850954"/>
                    </a:ext>
                  </a:extLst>
                </a:gridCol>
              </a:tblGrid>
              <a:tr h="42273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Nombre Parámetro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42929"/>
                  </a:ext>
                </a:extLst>
              </a:tr>
              <a:tr h="785781">
                <a:tc>
                  <a:txBody>
                    <a:bodyPr/>
                    <a:lstStyle/>
                    <a:p>
                      <a:pPr algn="l"/>
                      <a:r>
                        <a:rPr lang="es-CO" sz="2400" b="1" dirty="0" smtClean="0"/>
                        <a:t>host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/>
                        <a:t>Nombre o</a:t>
                      </a:r>
                      <a:r>
                        <a:rPr lang="es-CO" baseline="0" dirty="0" smtClean="0"/>
                        <a:t> dirección IP del</a:t>
                      </a:r>
                      <a:r>
                        <a:rPr lang="es-CO" dirty="0" smtClean="0"/>
                        <a:t> servidor donde</a:t>
                      </a:r>
                      <a:r>
                        <a:rPr lang="es-CO" baseline="0" dirty="0" smtClean="0"/>
                        <a:t> está alojada la base de datos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68721"/>
                  </a:ext>
                </a:extLst>
              </a:tr>
              <a:tr h="550047">
                <a:tc>
                  <a:txBody>
                    <a:bodyPr/>
                    <a:lstStyle/>
                    <a:p>
                      <a:pPr algn="l"/>
                      <a:r>
                        <a:rPr lang="es-CO" sz="2400" b="1" dirty="0" err="1" smtClean="0"/>
                        <a:t>username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 nombre de usuario</a:t>
                      </a:r>
                      <a:r>
                        <a:rPr lang="es-CO" baseline="0" dirty="0" smtClean="0"/>
                        <a:t> que tiene acceso a la base de datos 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62533"/>
                  </a:ext>
                </a:extLst>
              </a:tr>
              <a:tr h="422735">
                <a:tc>
                  <a:txBody>
                    <a:bodyPr/>
                    <a:lstStyle/>
                    <a:p>
                      <a:pPr algn="l"/>
                      <a:r>
                        <a:rPr lang="es-CO" sz="2400" b="1" dirty="0" err="1" smtClean="0"/>
                        <a:t>password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Contraseña de la</a:t>
                      </a:r>
                      <a:r>
                        <a:rPr lang="es-CO" baseline="0" dirty="0" smtClean="0"/>
                        <a:t> base de datos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73486"/>
                  </a:ext>
                </a:extLst>
              </a:tr>
              <a:tr h="422735">
                <a:tc>
                  <a:txBody>
                    <a:bodyPr/>
                    <a:lstStyle/>
                    <a:p>
                      <a:pPr algn="l"/>
                      <a:r>
                        <a:rPr lang="es-CO" sz="2400" b="1" dirty="0" err="1" smtClean="0"/>
                        <a:t>dbname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Nombre de la base de datos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4365"/>
                  </a:ext>
                </a:extLst>
              </a:tr>
              <a:tr h="550047">
                <a:tc>
                  <a:txBody>
                    <a:bodyPr/>
                    <a:lstStyle/>
                    <a:p>
                      <a:pPr algn="l"/>
                      <a:r>
                        <a:rPr lang="es-CO" sz="2400" b="1" dirty="0" err="1" smtClean="0"/>
                        <a:t>port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Puerto con el cuál se conecta al servidor 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41563"/>
                  </a:ext>
                </a:extLst>
              </a:tr>
              <a:tr h="550047">
                <a:tc>
                  <a:txBody>
                    <a:bodyPr/>
                    <a:lstStyle/>
                    <a:p>
                      <a:pPr algn="l"/>
                      <a:r>
                        <a:rPr lang="es-CO" sz="2400" b="1" dirty="0" smtClean="0"/>
                        <a:t>socket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Protocolo de intercambio de datos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1.Atributos de la clase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 Inicialmente debemos definir el nombre de usuario y contraseña de la BD, por defecto en MYSQL estos datos son: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4" y="2607269"/>
            <a:ext cx="3695700" cy="876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98" y="3263301"/>
            <a:ext cx="6843890" cy="1685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580045" y="2162627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LA CLASE:</a:t>
            </a:r>
            <a:endParaRPr lang="en-US" b="1" dirty="0"/>
          </a:p>
        </p:txBody>
      </p:sp>
      <p:sp>
        <p:nvSpPr>
          <p:cNvPr id="8" name="Rectángulo 7"/>
          <p:cNvSpPr/>
          <p:nvPr/>
        </p:nvSpPr>
        <p:spPr>
          <a:xfrm>
            <a:off x="6657511" y="286075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CREDENCIALES DE USUARIO:</a:t>
            </a:r>
            <a:endParaRPr lang="en-US" b="1" dirty="0"/>
          </a:p>
        </p:txBody>
      </p:sp>
      <p:sp>
        <p:nvSpPr>
          <p:cNvPr id="6" name="Flecha abajo 5"/>
          <p:cNvSpPr/>
          <p:nvPr/>
        </p:nvSpPr>
        <p:spPr>
          <a:xfrm rot="10800000">
            <a:off x="5084746" y="4785643"/>
            <a:ext cx="478565" cy="52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abajo 9"/>
          <p:cNvSpPr/>
          <p:nvPr/>
        </p:nvSpPr>
        <p:spPr>
          <a:xfrm rot="10800000">
            <a:off x="6903576" y="4871101"/>
            <a:ext cx="478565" cy="529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angular 10"/>
          <p:cNvCxnSpPr/>
          <p:nvPr/>
        </p:nvCxnSpPr>
        <p:spPr>
          <a:xfrm>
            <a:off x="2999574" y="3483569"/>
            <a:ext cx="1871529" cy="720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999858" y="2251266"/>
            <a:ext cx="10716426" cy="1375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2. Método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conectarBD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método nos permitirá establecer la conexión con la BD utilizando PDO, para ello debemos configurar: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i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nicialmente los DSN(Data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Source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Name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) de nuestra BD: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751887" y="2351344"/>
            <a:ext cx="2640650" cy="9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GESTOR BD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4977390" y="2351344"/>
            <a:ext cx="2640650" cy="9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Nombre del Host(servidor)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202893" y="2351344"/>
            <a:ext cx="2640650" cy="9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Nombre de la BD</a:t>
            </a:r>
            <a:endParaRPr lang="en-US" dirty="0"/>
          </a:p>
        </p:txBody>
      </p:sp>
      <p:sp>
        <p:nvSpPr>
          <p:cNvPr id="14" name="Flecha abajo 13"/>
          <p:cNvSpPr/>
          <p:nvPr/>
        </p:nvSpPr>
        <p:spPr>
          <a:xfrm>
            <a:off x="2743197" y="3371141"/>
            <a:ext cx="444381" cy="640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2528410" y="411052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mysql</a:t>
            </a:r>
            <a:endParaRPr lang="en-US" b="1" dirty="0"/>
          </a:p>
        </p:txBody>
      </p:sp>
      <p:sp>
        <p:nvSpPr>
          <p:cNvPr id="16" name="Rectángulo 15"/>
          <p:cNvSpPr/>
          <p:nvPr/>
        </p:nvSpPr>
        <p:spPr>
          <a:xfrm>
            <a:off x="5399264" y="4101981"/>
            <a:ext cx="2242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h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ost=</a:t>
            </a:r>
            <a:r>
              <a:rPr lang="es-ES" sz="2000" b="1" dirty="0" err="1" smtClean="0">
                <a:solidFill>
                  <a:schemeClr val="accent4"/>
                </a:solidFill>
                <a:latin typeface="Montserrat Medium" panose="00000600000000000000" pitchFamily="50" charset="0"/>
              </a:rPr>
              <a:t>localhost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17" name="Flecha abajo 16"/>
          <p:cNvSpPr/>
          <p:nvPr/>
        </p:nvSpPr>
        <p:spPr>
          <a:xfrm>
            <a:off x="6076415" y="3352542"/>
            <a:ext cx="444381" cy="640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abajo 17"/>
          <p:cNvSpPr/>
          <p:nvPr/>
        </p:nvSpPr>
        <p:spPr>
          <a:xfrm>
            <a:off x="9301027" y="3371141"/>
            <a:ext cx="444381" cy="640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8016409" y="4095138"/>
            <a:ext cx="3457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dbname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=</a:t>
            </a:r>
            <a:r>
              <a:rPr lang="es-ES" sz="2000" b="1" dirty="0" err="1" smtClean="0">
                <a:solidFill>
                  <a:schemeClr val="accent4"/>
                </a:solidFill>
                <a:latin typeface="Montserrat Medium" panose="00000600000000000000" pitchFamily="50" charset="0"/>
              </a:rPr>
              <a:t>nombreNuestraBD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67" y="5359127"/>
            <a:ext cx="5486400" cy="419100"/>
          </a:xfrm>
          <a:prstGeom prst="rect">
            <a:avLst/>
          </a:prstGeom>
        </p:spPr>
      </p:pic>
      <p:cxnSp>
        <p:nvCxnSpPr>
          <p:cNvPr id="22" name="Conector angular 21"/>
          <p:cNvCxnSpPr>
            <a:endCxn id="20" idx="1"/>
          </p:cNvCxnSpPr>
          <p:nvPr/>
        </p:nvCxnSpPr>
        <p:spPr>
          <a:xfrm rot="16200000" flipH="1">
            <a:off x="1638594" y="3804903"/>
            <a:ext cx="1877067" cy="1650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1051133" y="1760434"/>
            <a:ext cx="10716426" cy="1709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Establecer la conexión con PDO: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51887" y="2351344"/>
            <a:ext cx="2640650" cy="9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DSN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4977390" y="2351344"/>
            <a:ext cx="2640650" cy="9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USUARIO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8202893" y="2351344"/>
            <a:ext cx="2640650" cy="9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CONTRASEÑA</a:t>
            </a:r>
            <a:endParaRPr lang="en-US" dirty="0"/>
          </a:p>
        </p:txBody>
      </p:sp>
      <p:sp>
        <p:nvSpPr>
          <p:cNvPr id="17" name="Flecha abajo 16"/>
          <p:cNvSpPr/>
          <p:nvPr/>
        </p:nvSpPr>
        <p:spPr>
          <a:xfrm>
            <a:off x="6076415" y="3352542"/>
            <a:ext cx="444381" cy="640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abajo 17"/>
          <p:cNvSpPr/>
          <p:nvPr/>
        </p:nvSpPr>
        <p:spPr>
          <a:xfrm>
            <a:off x="9301027" y="3371141"/>
            <a:ext cx="444381" cy="640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angular 21"/>
          <p:cNvCxnSpPr>
            <a:endCxn id="20" idx="1"/>
          </p:cNvCxnSpPr>
          <p:nvPr/>
        </p:nvCxnSpPr>
        <p:spPr>
          <a:xfrm rot="16200000" flipH="1">
            <a:off x="1489593" y="3655903"/>
            <a:ext cx="2178786" cy="1646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67" y="5282927"/>
            <a:ext cx="7477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4625</TotalTime>
  <Words>842</Words>
  <Application>Microsoft Office PowerPoint</Application>
  <PresentationFormat>Panorámica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Montserrat BOLD</vt:lpstr>
      <vt:lpstr>Montserrat Medium</vt:lpstr>
      <vt:lpstr>Wingdings</vt:lpstr>
      <vt:lpstr>Tema de Office</vt:lpstr>
      <vt:lpstr>Presentación de PowerPoint</vt:lpstr>
      <vt:lpstr>CONEXIONES ENTRE SERVIDOR Y BD CON PHP</vt:lpstr>
      <vt:lpstr>CONEXIONES ENTRE SERVIDOR Y BD CON PHP</vt:lpstr>
      <vt:lpstr>UTILIZANDO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184</cp:revision>
  <dcterms:created xsi:type="dcterms:W3CDTF">2020-07-27T18:42:31Z</dcterms:created>
  <dcterms:modified xsi:type="dcterms:W3CDTF">2020-10-26T22:13:21Z</dcterms:modified>
</cp:coreProperties>
</file>