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2270f19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2270f19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2270f19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2270f19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2270f19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2270f19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2270f19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2270f19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2270f19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2270f19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проблемы человеческой совместимости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Возможность </a:t>
            </a:r>
            <a:r>
              <a:rPr lang="ru"/>
              <a:t>контролировать</a:t>
            </a:r>
            <a:r>
              <a:rPr lang="ru"/>
              <a:t> психологию лидеров страны, оценить коррупционные риски. Возможность собрать </a:t>
            </a:r>
            <a:r>
              <a:rPr lang="ru"/>
              <a:t>конкурентоспособную</a:t>
            </a:r>
            <a:r>
              <a:rPr lang="ru"/>
              <a:t> партию для решения </a:t>
            </a:r>
            <a:r>
              <a:rPr lang="ru"/>
              <a:t>государственных</a:t>
            </a:r>
            <a:r>
              <a:rPr lang="ru"/>
              <a:t> проблем.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Краткая схема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Взаимодейсвие всех людей не планете можно условно, разделить на три уровня. Стратегический, </a:t>
            </a:r>
            <a:r>
              <a:rPr lang="ru"/>
              <a:t>Тактический</a:t>
            </a:r>
            <a:r>
              <a:rPr lang="ru"/>
              <a:t>, Пассивный (мимика, акценты, информационные приоритеты (очень грубо. война, защита, юмор - комфорт, забота, отношения)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Стратегическое</a:t>
            </a:r>
            <a:r>
              <a:rPr lang="ru"/>
              <a:t> </a:t>
            </a:r>
            <a:r>
              <a:rPr lang="ru"/>
              <a:t>взаимодействие</a:t>
            </a:r>
            <a:r>
              <a:rPr lang="ru"/>
              <a:t> людей можно описать типологией Темпористика. (Идеологии, Философии, </a:t>
            </a:r>
            <a:r>
              <a:rPr lang="ru"/>
              <a:t>Направления</a:t>
            </a:r>
            <a:r>
              <a:rPr lang="ru"/>
              <a:t> движения)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Тактическое </a:t>
            </a:r>
            <a:r>
              <a:rPr lang="ru"/>
              <a:t>взаимодействие</a:t>
            </a:r>
            <a:r>
              <a:rPr lang="ru"/>
              <a:t> людей можно описать психософией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Пассивное </a:t>
            </a:r>
            <a:r>
              <a:rPr lang="ru"/>
              <a:t>взаимодействие</a:t>
            </a:r>
            <a:r>
              <a:rPr lang="ru"/>
              <a:t> людей можно описать соционикой.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проблемы доверия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Помимо</a:t>
            </a:r>
            <a:r>
              <a:rPr lang="ru"/>
              <a:t> решения проблемы совместимости, </a:t>
            </a:r>
            <a:r>
              <a:rPr lang="ru"/>
              <a:t>конкурентоспособности</a:t>
            </a:r>
            <a:r>
              <a:rPr lang="ru"/>
              <a:t>, альтернативного метода поиска кадров мы еще имеем решение проблемы доверия.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Учет дифференциальной психологии Государством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8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написании законов, например: </a:t>
            </a:r>
            <a:r>
              <a:rPr lang="ru"/>
              <a:t>предоставлении</a:t>
            </a:r>
            <a:r>
              <a:rPr lang="ru"/>
              <a:t> финансовой помощи (художникам, музыкантам, творческим людям), помощь с раскруткой. Другие люди и сами заработать </a:t>
            </a:r>
            <a:r>
              <a:rPr lang="ru"/>
              <a:t>могу</a:t>
            </a:r>
            <a:r>
              <a:rPr lang="ru"/>
              <a:t> и продать себя.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Судом учитывать дифференциальную психологию человека и риски связанные с его типом. Пример 2 вечность из </a:t>
            </a:r>
            <a:r>
              <a:rPr lang="ru"/>
              <a:t>темпористика</a:t>
            </a:r>
            <a:r>
              <a:rPr lang="ru"/>
              <a:t> </a:t>
            </a:r>
            <a:r>
              <a:rPr lang="ru"/>
              <a:t>высокий</a:t>
            </a:r>
            <a:r>
              <a:rPr lang="ru"/>
              <a:t> риск коррупции. Человек нельзя допускать до высоких должностей, только в качестве советника.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народа и распространение </a:t>
            </a:r>
            <a:r>
              <a:rPr lang="ru"/>
              <a:t>Темпористике</a:t>
            </a:r>
            <a:r>
              <a:rPr lang="ru"/>
              <a:t>, Психософии, Соционике, для </a:t>
            </a:r>
            <a:r>
              <a:rPr lang="ru"/>
              <a:t>контроля</a:t>
            </a:r>
            <a:r>
              <a:rPr lang="ru"/>
              <a:t> лидеров, управленцев.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866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Опять же люди должны понимать что 2 вечность - высокий риск лицемерия и коррупции. Все люди должны понимать, что такое человек со 2 вечностью. И что ему лучше не давать </a:t>
            </a:r>
            <a:r>
              <a:rPr lang="ru"/>
              <a:t>высокие</a:t>
            </a:r>
            <a:r>
              <a:rPr lang="ru"/>
              <a:t> должности. Из-за выского риска коррупции и приспособленческой психологии.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Психологический Анализ истории с помощью Темпористики, Психософии, Соционики.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Выявление психологических причин слабой конкурентно способности, партии, объединенния людей.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