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78</a:t>
            </a:r>
            <a:r>
              <a:rPr kumimoji="1" lang="ja-JP" altLang="en-US" dirty="0" smtClean="0"/>
              <a:t>期 ソフトコミュニティ活動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テクノアドバンス　矢嶋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3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77</a:t>
            </a:r>
            <a:r>
              <a:rPr kumimoji="1" lang="ja-JP" altLang="en-US" dirty="0" smtClean="0"/>
              <a:t>期の総括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＜良＞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他部署の方との会話で色々な見方・考え方があることを実感した</a:t>
            </a:r>
            <a:endParaRPr lang="en-US" altLang="ja-JP" dirty="0"/>
          </a:p>
          <a:p>
            <a:pPr lvl="1"/>
            <a:r>
              <a:rPr lang="ja-JP" altLang="en-US" dirty="0"/>
              <a:t>協同</a:t>
            </a:r>
            <a:r>
              <a:rPr lang="ja-JP" altLang="en-US" dirty="0" smtClean="0"/>
              <a:t>での</a:t>
            </a:r>
            <a:r>
              <a:rPr lang="ja-JP" altLang="en-US" dirty="0" smtClean="0"/>
              <a:t>物づくり</a:t>
            </a:r>
            <a:endParaRPr lang="en-US" altLang="ja-JP" dirty="0" smtClean="0"/>
          </a:p>
          <a:p>
            <a:pPr lvl="1"/>
            <a:r>
              <a:rPr lang="ja-JP" altLang="en-US" dirty="0"/>
              <a:t>飲み会</a:t>
            </a:r>
            <a:endParaRPr lang="en-US" altLang="ja-JP" dirty="0" smtClean="0"/>
          </a:p>
          <a:p>
            <a:r>
              <a:rPr kumimoji="1" lang="ja-JP" altLang="en-US" dirty="0" smtClean="0"/>
              <a:t>本を読む習慣ができた</a:t>
            </a:r>
            <a:endParaRPr lang="en-US" altLang="ja-JP" dirty="0"/>
          </a:p>
          <a:p>
            <a:pPr lvl="1"/>
            <a:r>
              <a:rPr lang="ja-JP" altLang="en-US" dirty="0" smtClean="0"/>
              <a:t>ビブリオバトル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＜課題＞</a:t>
            </a:r>
            <a:endParaRPr lang="en-US" altLang="ja-JP" dirty="0" smtClean="0"/>
          </a:p>
          <a:p>
            <a:r>
              <a:rPr lang="ja-JP" altLang="en-US" dirty="0" smtClean="0"/>
              <a:t>技術的なレベルアップを感じることができなかった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言語習得には、自己学習が必要なレベルだったが時間を割けなかった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１度のコミュニティで作業時間をとることが困難だった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977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78</a:t>
            </a:r>
            <a:r>
              <a:rPr kumimoji="1" lang="ja-JP" altLang="en-US" dirty="0" smtClean="0"/>
              <a:t>期に向けて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先期のよかった部分</a:t>
            </a:r>
            <a:r>
              <a:rPr lang="ja-JP" altLang="en-US" dirty="0" smtClean="0"/>
              <a:t>は継続実施したい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ビブリオ継続・・・確定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共同作業の継続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（飲み会）</a:t>
            </a:r>
            <a:endParaRPr lang="en-US" altLang="ja-JP" dirty="0" smtClean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課題が産まれた要因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時間と頻度の不足と考えられるが、現状の回数から増やすのは、望ましくない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回のコミュニティの活動で結論を出せるものを目指す</a:t>
            </a:r>
            <a:r>
              <a:rPr lang="en-US" altLang="ja-JP" dirty="0" smtClean="0"/>
              <a:t>	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78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それぞれの失敗談、成功談の紹介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実務で使用しているプログラムで、素晴らしい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ダメと思っている箇所の紹介を行う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topcoder</a:t>
            </a:r>
            <a:r>
              <a:rPr lang="ja-JP" altLang="en-US" dirty="0" smtClean="0"/>
              <a:t>の過去問を全員で実施する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SRM(Single </a:t>
            </a:r>
            <a:r>
              <a:rPr lang="en-US" altLang="ja-JP" dirty="0"/>
              <a:t>Round Match)</a:t>
            </a:r>
            <a:r>
              <a:rPr lang="ja-JP" altLang="en-US" dirty="0" smtClean="0"/>
              <a:t>の過去問をそれぞれの得意言語で実施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作成したプログラムのプレゼン。解説。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週目で作成、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週目でプレゼンという形になるか？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21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</TotalTime>
  <Words>217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アース</vt:lpstr>
      <vt:lpstr>78期 ソフトコミュニティ活動</vt:lpstr>
      <vt:lpstr>77期の総括</vt:lpstr>
      <vt:lpstr>78期に向けて</vt:lpstr>
      <vt:lpstr>提案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78期 ソフトコミュニティ活動</dc:title>
  <dc:creator>Owner</dc:creator>
  <cp:lastModifiedBy>Owner</cp:lastModifiedBy>
  <cp:revision>11</cp:revision>
  <dcterms:created xsi:type="dcterms:W3CDTF">2015-04-15T13:17:45Z</dcterms:created>
  <dcterms:modified xsi:type="dcterms:W3CDTF">2015-05-18T13:34:19Z</dcterms:modified>
</cp:coreProperties>
</file>