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8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96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27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2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86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1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8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34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0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FDFA-5877-4822-91E8-C6F11E92F774}" type="datetimeFigureOut">
              <a:rPr kumimoji="1" lang="ja-JP" altLang="en-US" smtClean="0"/>
              <a:t>2015/3/23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A84E-172A-4F37-8B82-BA6DEE027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&#12477;&#12501;&#12488;&#12454;&#12455;&#12450;&#12450;&#12540;&#12461;&#12486;&#12463;&#12488;&#12364;&#30693;&#12427;&#12409;&#12365;97&#12398;&#12371;&#12392;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＊＊＊に関する共有知識構築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                      　　　　　　</a:t>
            </a:r>
            <a:r>
              <a:rPr lang="en-US" altLang="ja-JP" sz="2200" dirty="0" smtClean="0"/>
              <a:t>2015.4 </a:t>
            </a:r>
            <a:r>
              <a:rPr lang="ja-JP" altLang="en-US" sz="2200" dirty="0" smtClean="0"/>
              <a:t>上島</a:t>
            </a:r>
            <a:endParaRPr kumimoji="1" lang="ja-JP" altLang="en-US" sz="2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例えば、書籍だが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で無料公開されている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「ソフトウェアアーキテクト</a:t>
            </a:r>
            <a:r>
              <a:rPr lang="ja-JP" altLang="en-US" dirty="0"/>
              <a:t>が知る</a:t>
            </a:r>
            <a:r>
              <a:rPr lang="ja-JP" altLang="en-US" dirty="0" smtClean="0"/>
              <a:t>べき</a:t>
            </a:r>
            <a:r>
              <a:rPr lang="en-US" altLang="ja-JP" dirty="0" smtClean="0"/>
              <a:t>97</a:t>
            </a:r>
            <a:r>
              <a:rPr lang="ja-JP" altLang="en-US" dirty="0" smtClean="0"/>
              <a:t>のこと」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http://xn--97-273ae6a4irb6e2h2ia0cn0g4a2txf4ah5wo4af612j.com/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提案内容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以下を約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分を使い実施する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(1)</a:t>
            </a:r>
            <a:r>
              <a:rPr kumimoji="1" lang="ja-JP" altLang="en-US" dirty="0" smtClean="0"/>
              <a:t>エッセイを一つ読む（誰か）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(2)</a:t>
            </a:r>
            <a:r>
              <a:rPr kumimoji="1" lang="ja-JP" altLang="en-US" dirty="0" smtClean="0"/>
              <a:t>内容を踏まえ自分たちの意見を語る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(3)</a:t>
            </a:r>
            <a:r>
              <a:rPr kumimoji="1" lang="ja-JP" altLang="en-US" dirty="0" smtClean="0"/>
              <a:t>でた意見をまとめて共有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5794771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＊</a:t>
            </a:r>
            <a:r>
              <a:rPr kumimoji="1" lang="en-US" altLang="ja-JP" dirty="0" smtClean="0">
                <a:solidFill>
                  <a:srgbClr val="FF0000"/>
                </a:solidFill>
              </a:rPr>
              <a:t>(2)</a:t>
            </a:r>
            <a:r>
              <a:rPr kumimoji="1" lang="ja-JP" altLang="en-US" dirty="0" err="1" smtClean="0">
                <a:solidFill>
                  <a:srgbClr val="FF0000"/>
                </a:solidFill>
              </a:rPr>
              <a:t>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(3)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でどれだけ盛り上がるか？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自分たち</a:t>
            </a:r>
            <a:r>
              <a:rPr lang="ja-JP" altLang="en-US" dirty="0" smtClean="0">
                <a:solidFill>
                  <a:srgbClr val="FF0000"/>
                </a:solidFill>
              </a:rPr>
              <a:t>の意見を出せるか？が</a:t>
            </a:r>
            <a:r>
              <a:rPr lang="ja-JP" altLang="en-US" dirty="0" smtClean="0">
                <a:solidFill>
                  <a:srgbClr val="FF0000"/>
                </a:solidFill>
              </a:rPr>
              <a:t>勝負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その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まま納得では意味が無い。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＊＊＊に関する共有知識構築 　　　　　　                      　　　　　　2015.4 上島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＊＊＊に関する共有知識構築 　　　　　　                      　　　　　　2015.4 上島</dc:title>
  <dc:creator>上島 和郎</dc:creator>
  <cp:lastModifiedBy>上島 和郎</cp:lastModifiedBy>
  <cp:revision>2</cp:revision>
  <dcterms:created xsi:type="dcterms:W3CDTF">2015-03-23T02:55:57Z</dcterms:created>
  <dcterms:modified xsi:type="dcterms:W3CDTF">2015-03-23T03:07:34Z</dcterms:modified>
</cp:coreProperties>
</file>