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78</a:t>
            </a:r>
            <a:r>
              <a:rPr kumimoji="1" lang="ja-JP" altLang="en-US" dirty="0" smtClean="0"/>
              <a:t>期 ソフトコミュニティ活動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テクノアドバンス　矢嶋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30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77</a:t>
            </a:r>
            <a:r>
              <a:rPr kumimoji="1" lang="ja-JP" altLang="en-US" dirty="0" smtClean="0"/>
              <a:t>期の総括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＜良＞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他部署の方との会話で色々な見方・考え方があることを実感した</a:t>
            </a:r>
            <a:endParaRPr lang="en-US" altLang="ja-JP" dirty="0"/>
          </a:p>
          <a:p>
            <a:pPr lvl="1"/>
            <a:r>
              <a:rPr lang="ja-JP" altLang="en-US" dirty="0" smtClean="0"/>
              <a:t>共同での物づくり</a:t>
            </a:r>
            <a:endParaRPr lang="en-US" altLang="ja-JP" dirty="0" smtClean="0"/>
          </a:p>
          <a:p>
            <a:pPr lvl="1"/>
            <a:r>
              <a:rPr lang="ja-JP" altLang="en-US" dirty="0"/>
              <a:t>飲み会</a:t>
            </a:r>
            <a:endParaRPr lang="en-US" altLang="ja-JP" dirty="0" smtClean="0"/>
          </a:p>
          <a:p>
            <a:r>
              <a:rPr kumimoji="1" lang="ja-JP" altLang="en-US" dirty="0" smtClean="0"/>
              <a:t>本を読む習慣ができた</a:t>
            </a:r>
            <a:endParaRPr lang="en-US" altLang="ja-JP" dirty="0"/>
          </a:p>
          <a:p>
            <a:pPr lvl="1"/>
            <a:r>
              <a:rPr lang="ja-JP" altLang="en-US" dirty="0" smtClean="0"/>
              <a:t>ビブリオ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＜課題＞</a:t>
            </a:r>
            <a:endParaRPr lang="en-US" altLang="ja-JP" dirty="0" smtClean="0"/>
          </a:p>
          <a:p>
            <a:r>
              <a:rPr lang="ja-JP" altLang="en-US" dirty="0" smtClean="0"/>
              <a:t>技術的なレベルアップを感じることができなかった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言語習得には、自己学習が必要なレベルだったが時間を割けなかった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１度のコミュニティで作業時間をとることが困難だった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9777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78</a:t>
            </a:r>
            <a:r>
              <a:rPr kumimoji="1" lang="ja-JP" altLang="en-US" dirty="0" smtClean="0"/>
              <a:t>期に向けて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先期のよかった部分</a:t>
            </a:r>
            <a:r>
              <a:rPr lang="ja-JP" altLang="en-US" dirty="0" smtClean="0"/>
              <a:t>は継続実施したい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ビブリオ継続・・・確定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共同作業の継続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飲み会・・・確定？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課題が産まれた要因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時間と頻度の不足と考えられるが、現状の回数から増やすのは、望ましくない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</a:t>
            </a:r>
            <a:r>
              <a:rPr lang="ja-JP" altLang="en-US" dirty="0" smtClean="0"/>
              <a:t>回のコミュニティの活動で結論を出せるもの</a:t>
            </a:r>
            <a:r>
              <a:rPr lang="ja-JP" altLang="en-US" smtClean="0"/>
              <a:t>を目指す</a:t>
            </a:r>
            <a:r>
              <a:rPr lang="en-US" altLang="ja-JP" dirty="0" smtClean="0"/>
              <a:t>	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786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ソフト書籍</a:t>
            </a:r>
            <a:r>
              <a:rPr lang="ja-JP" altLang="en-US" dirty="0"/>
              <a:t>から</a:t>
            </a:r>
            <a:r>
              <a:rPr lang="ja-JP" altLang="en-US" dirty="0" smtClean="0"/>
              <a:t>、プログラム作成・プレゼン（実装・討論）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各位の持つソフトウェアの書籍から、課題を策定・各自で実施し作成結果をプレゼン</a:t>
            </a:r>
            <a:r>
              <a:rPr lang="en-US" altLang="ja-JP" dirty="0" smtClean="0"/>
              <a:t>/</a:t>
            </a:r>
            <a:r>
              <a:rPr lang="ja-JP" altLang="en-US" dirty="0" smtClean="0"/>
              <a:t>議論する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【</a:t>
            </a:r>
            <a:r>
              <a:rPr lang="ja-JP" altLang="en-US" dirty="0" smtClean="0"/>
              <a:t>デメリット</a:t>
            </a:r>
            <a:r>
              <a:rPr lang="en-US" altLang="ja-JP" dirty="0" smtClean="0"/>
              <a:t>】</a:t>
            </a:r>
            <a:r>
              <a:rPr lang="ja-JP" altLang="en-US" dirty="0" smtClean="0"/>
              <a:t>課題が終わらないと宿題化する？ </a:t>
            </a:r>
            <a:r>
              <a:rPr lang="en-US" altLang="ja-JP" dirty="0" smtClean="0"/>
              <a:t>/</a:t>
            </a:r>
            <a:r>
              <a:rPr lang="ja-JP" altLang="en-US" dirty="0" smtClean="0"/>
              <a:t> すでに実施された内容かも？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ja-JP" altLang="en-US" dirty="0" smtClean="0"/>
              <a:t>失敗談・成功談（感動談）の紹介（討論・情報共有）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不具合があった時の実際のコードを用いて原因と対策を紹介し、それについて議論・質問を行う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面白い事案であれば、実際にプログラムを修正してみる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</a:t>
            </a:r>
            <a:r>
              <a:rPr lang="ja-JP" altLang="en-US" dirty="0"/>
              <a:t>機密</a:t>
            </a:r>
            <a:r>
              <a:rPr lang="ja-JP" altLang="en-US" dirty="0" smtClean="0"/>
              <a:t>情報で公開できないものはしない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【</a:t>
            </a:r>
            <a:r>
              <a:rPr lang="ja-JP" altLang="en-US" dirty="0" smtClean="0"/>
              <a:t>デメリット</a:t>
            </a:r>
            <a:r>
              <a:rPr lang="en-US" altLang="ja-JP" dirty="0" smtClean="0"/>
              <a:t>】</a:t>
            </a:r>
            <a:r>
              <a:rPr lang="ja-JP" altLang="en-US" dirty="0" smtClean="0"/>
              <a:t>課題選定が難しい </a:t>
            </a:r>
            <a:r>
              <a:rPr lang="en-US" altLang="ja-JP" dirty="0" smtClean="0"/>
              <a:t>/ 2</a:t>
            </a:r>
            <a:r>
              <a:rPr lang="ja-JP" altLang="en-US" dirty="0" smtClean="0"/>
              <a:t>か月に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回程度回ってくる </a:t>
            </a:r>
            <a:r>
              <a:rPr lang="en-US" altLang="ja-JP" dirty="0" smtClean="0"/>
              <a:t>/ </a:t>
            </a:r>
            <a:r>
              <a:rPr lang="ja-JP" altLang="en-US" dirty="0" smtClean="0"/>
              <a:t>モノづくり感がない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21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</TotalTime>
  <Words>241</Words>
  <Application>Microsoft Office PowerPoint</Application>
  <PresentationFormat>画面に合わせる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アース</vt:lpstr>
      <vt:lpstr>78期 ソフトコミュニティ活動</vt:lpstr>
      <vt:lpstr>77期の総括</vt:lpstr>
      <vt:lpstr>78期に向けて</vt:lpstr>
      <vt:lpstr>提案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78期 ソフトコミュニティ活動</dc:title>
  <dc:creator>Owner</dc:creator>
  <cp:lastModifiedBy>Owner</cp:lastModifiedBy>
  <cp:revision>9</cp:revision>
  <dcterms:created xsi:type="dcterms:W3CDTF">2015-04-15T13:17:45Z</dcterms:created>
  <dcterms:modified xsi:type="dcterms:W3CDTF">2015-04-15T14:17:29Z</dcterms:modified>
</cp:coreProperties>
</file>