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8" r:id="rId3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u="sng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u="sng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u="sng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u="sng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u="sng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u="sng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u="sng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u="sng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u="sng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2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endParaRPr lang="en-US" altLang="ja-JP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endParaRPr lang="en-US" altLang="ja-JP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endParaRPr lang="en-US" altLang="ja-JP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fld id="{D903252D-5128-4CD7-AD21-53FDF3F77AF0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endParaRPr lang="en-US" altLang="ja-JP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endParaRPr lang="en-US" altLang="ja-JP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endParaRPr lang="en-US" altLang="ja-JP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fld id="{4827976D-544F-48F7-A02E-20239D0A3C11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C8A515-49B4-4C84-B1D2-1BA72057D403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2100A5-B2AC-4B7A-8E25-9254373F5858}" type="slidenum">
              <a:rPr lang="en-US" altLang="ja-JP"/>
              <a:pPr/>
              <a:t>2</a:t>
            </a:fld>
            <a:endParaRPr lang="en-US" altLang="ja-JP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PPT_B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0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kumimoji="0" sz="440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EEE901A-B094-4208-AAFB-0A652411E847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3EAC7-E6DA-4881-B8F3-FCF46808C6DA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61138" y="0"/>
            <a:ext cx="2125662" cy="5691188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79388" y="0"/>
            <a:ext cx="6229350" cy="5691188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DC6E8A-7986-49F7-ABDF-AE1DF1103D20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A713EC-5347-4582-8896-5D223D8EBF05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613B63-794F-4869-86F8-5BFA5AC0D181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1652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1652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561B21-8688-473E-8963-7205B38E1F8B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A49028-A7CD-405E-83E9-98C9355A94CD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B0F4C6-5305-4307-84E6-003FB779E388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4DF194-665B-47F9-A7DD-8053ED94C1BC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767DDE-7EBF-4503-B09B-64FBCE0DC4E9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4B9DD-4D77-43DC-95E5-C71DE1307DCE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PPT_B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0"/>
            <a:ext cx="5400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6522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u="none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u="none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u="none"/>
            </a:lvl1pPr>
          </a:lstStyle>
          <a:p>
            <a:fld id="{E2149BAF-8F76-4CCB-8059-FC43454B5DC7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charset="0"/>
          <a:ea typeface="ＭＳ Ｐゴシック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charset="0"/>
          <a:ea typeface="ＭＳ Ｐゴシック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charset="0"/>
          <a:ea typeface="ＭＳ Ｐゴシック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charset="0"/>
          <a:ea typeface="ＭＳ Ｐゴシック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76</a:t>
            </a:r>
            <a:r>
              <a:rPr lang="ja-JP" altLang="en-US" dirty="0" smtClean="0"/>
              <a:t>期　デザインパタン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何するか？</a:t>
            </a:r>
            <a:endParaRPr lang="ja-JP" altLang="ja-JP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情報機器事業部ソフトウェア開発</a:t>
            </a:r>
            <a:r>
              <a:rPr lang="en-US" altLang="ja-JP" dirty="0" err="1" smtClean="0"/>
              <a:t>Gr</a:t>
            </a:r>
            <a:r>
              <a:rPr lang="ja-JP" altLang="en-US" dirty="0" smtClean="0"/>
              <a:t>今村 裕一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400" dirty="0" smtClean="0"/>
              <a:t>76</a:t>
            </a:r>
            <a:r>
              <a:rPr lang="ja-JP" altLang="en-US" sz="2400" dirty="0" smtClean="0"/>
              <a:t>期活動方針</a:t>
            </a:r>
            <a:r>
              <a:rPr lang="en-US" altLang="ja-JP" sz="2400" dirty="0" smtClean="0"/>
              <a:t>			</a:t>
            </a:r>
            <a:endParaRPr lang="ja-JP" altLang="ja-JP" sz="2400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仕事、プライベート、何でも良いのでデザインパターンを用いてプログラムを書き、それを皆の前で発表する。</a:t>
            </a:r>
            <a:endParaRPr lang="en-US" altLang="ja-JP" dirty="0" smtClean="0"/>
          </a:p>
          <a:p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uretec2009">
  <a:themeElements>
    <a:clrScheme name="Office テーマ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テーマ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Office テーマ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テーマ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テーマ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テーマ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テーマ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テーマ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テーマ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Muretec2009</Template>
  <TotalTime>65</TotalTime>
  <Words>40</Words>
  <Application>Microsoft Office PowerPoint</Application>
  <PresentationFormat>画面に合わせる (4:3)</PresentationFormat>
  <Paragraphs>6</Paragraphs>
  <Slides>2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Muretec2009</vt:lpstr>
      <vt:lpstr>76期　デザインパタン 何するか？</vt:lpstr>
      <vt:lpstr>76期活動方針   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76期　デザインパタン 何するか？</dc:title>
  <dc:creator>imamura</dc:creator>
  <cp:lastModifiedBy>imamura</cp:lastModifiedBy>
  <cp:revision>6</cp:revision>
  <dcterms:created xsi:type="dcterms:W3CDTF">2013-05-27T06:03:03Z</dcterms:created>
  <dcterms:modified xsi:type="dcterms:W3CDTF">2013-06-17T07:43:47Z</dcterms:modified>
</cp:coreProperties>
</file>