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91323"/>
  </p:normalViewPr>
  <p:slideViewPr>
    <p:cSldViewPr>
      <p:cViewPr varScale="1">
        <p:scale>
          <a:sx n="111" d="100"/>
          <a:sy n="111" d="100"/>
        </p:scale>
        <p:origin x="12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8794" y="5143512"/>
            <a:ext cx="5172084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Corona SDK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快速入門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第一章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String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字串處理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string.find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字串搜尋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sample_string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"Hello Corona user"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startPos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endPos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string.find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sample_string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"Corona" 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startPos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--&gt;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，為起始搜尋索引，即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C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的索引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endPos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--&gt;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，為終止搜尋索引，即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a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的索引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string.find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sample_string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"User" ) ) --&gt;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nil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，因為大小寫會做辨識，如果搜尋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user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就找得到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常見範例：判斷瀏覽器是否為</a:t>
            </a: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Chrome(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假設手機從遠端伺服器得到文字資訊如下</a:t>
            </a: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user_agent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"Mozilla/5.0 (Macintosh; Intel Mac OS X 10_11_2)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AppleWebKit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/537.36 (KHTML, like Gecko) Chrome/47.0.2526.106 Safari/537.36"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if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string.find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user_agent,"Chrome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 ) ~= nil then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print("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使用者瀏覽器是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Chrome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喔！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")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13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string.gsub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字串取代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sample_string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"Hello Corona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user”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replaceString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replaceCount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string.gsub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sample_string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"Corona user", "banana"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replaceString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--&gt;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Hello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banana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replaceCount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--&gt;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，字串中有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組對應字串被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取代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常見範例：標清文字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sample_string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"Hello Corona user”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replaceString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replaceCount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string.gsub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sample_string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"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Corona",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"[Corona]"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replaceString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--&gt;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Hello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Corona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] user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Corona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被中括弧標起來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replaceCount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 --&gt;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，字串中有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組對應字串被取代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5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作者介紹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梁紘謙 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Edwin Liang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lue Seeds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芙彤園有限公司 創意總監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智資訊傳播大學研究所畢業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專長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網站設計、視覺設計、商品攝影、遊戲設計、影音設計、企劃與研究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沒事找事做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、交朋友、電影、動漫、讀書、慢跑游泳、旅遊美食、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討論商業模式、電子商務</a:t>
            </a:r>
          </a:p>
          <a:p>
            <a:pPr>
              <a:buNone/>
            </a:pP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Email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designplusplus.mail@gmail.com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Website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www.blueseeds.com.tw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566174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章節介紹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string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 字串處理</a:t>
            </a:r>
            <a:r>
              <a:rPr lang="en-US" altLang="zh-TW" sz="1600" b="1" dirty="0" smtClean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&lt;&lt;</a:t>
            </a:r>
            <a:r>
              <a:rPr lang="zh-TW" altLang="en-US" sz="1600" b="1" dirty="0" smtClean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今日講解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(array)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陣列處理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global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全域函示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idget - button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按鈕設計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視覺物件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計時器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transition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動畫處理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文件處理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資料格式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sqlite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network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網路程式設計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ative 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瀏覽器元件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sound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聲音物件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composer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場景處理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第一章 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tring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string.len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擷取字串長度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string.lower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字串全小寫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string.upper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字串全大寫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string.reverse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字串反序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string.sub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字串擷取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string.find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字串搜尋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string.gsub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字串取代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A. 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string.len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擷取字串長度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Corona "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string.len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)  --&gt; 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6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常見範例：論壇貼文限制</a:t>
            </a: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字時需要做驗證（可能因</a:t>
            </a:r>
            <a:r>
              <a:rPr lang="zh-TW" altLang="en-US" sz="1600" b="1" dirty="0">
                <a:latin typeface="微軟正黑體" pitchFamily="34" charset="-120"/>
                <a:ea typeface="微軟正黑體" pitchFamily="34" charset="-120"/>
              </a:rPr>
              <a:t>資料庫限制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文字長度）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post_article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Corona SDK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is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a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good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...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" 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local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article_length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string.len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post_article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) </a:t>
            </a:r>
          </a:p>
          <a:p>
            <a:pPr marL="0" indent="0">
              <a:buNone/>
            </a:pP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f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article_length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&gt; 200 then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print(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文字長度請勿超過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200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字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"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else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貼文成功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7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string.lower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字串全小寫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Corona "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string.lower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)  --&gt; 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corona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常見範例：有時註冊驗證不知道字母是大寫還小寫，如下圖，讓大小寫都可以驗證通過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user_validate_code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jw62K "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if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string.lower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user_validate_code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) == " jw62k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then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通過驗證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de-DE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3717032"/>
            <a:ext cx="2387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C. 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string.upper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字串全大寫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Corona "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string.upper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)  --&gt; 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CORONA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常見範例：有時註冊驗證不知道字母是大寫還小寫，如下圖，讓大小寫都可以驗證通過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user_validate_code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jw62K "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if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string.upper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user_validate_code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) == " JW62K "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then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print(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通過驗證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de-DE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3717032"/>
            <a:ext cx="2387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D. 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string.reverse</a:t>
            </a:r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字串反序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Corona "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string.reverse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)  --&gt; </a:t>
            </a:r>
            <a:r>
              <a:rPr lang="zh-TW" altLang="de-DE" sz="1600" dirty="0">
                <a:latin typeface="微軟正黑體" pitchFamily="34" charset="-120"/>
                <a:ea typeface="微軟正黑體" pitchFamily="34" charset="-120"/>
              </a:rPr>
              <a:t>輸出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anoroC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常見範例：如果自己寫字串加解密可以考慮使用此函式作為加密規則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my_string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test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 "</a:t>
            </a:r>
            <a:endParaRPr lang="de-DE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encode_string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 err="1">
                <a:latin typeface="微軟正黑體" pitchFamily="34" charset="-120"/>
                <a:ea typeface="微軟正黑體" pitchFamily="34" charset="-120"/>
              </a:rPr>
              <a:t>string.reverse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my_string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encode_string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) 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輸出加密字串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tset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decode_string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string.reverse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encode_string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decode_string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de-DE" altLang="zh-TW" sz="1600" dirty="0">
                <a:latin typeface="微軟正黑體" pitchFamily="34" charset="-120"/>
                <a:ea typeface="微軟正黑體" pitchFamily="34" charset="-120"/>
              </a:rPr>
              <a:t>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輸出解密字串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test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61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600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string.sub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字串擷取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簡易範例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sample_string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"Hello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Corona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user"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string.sub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sample_string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7 )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字串第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個字元開始擷取到最後字元，輸出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Corona user print(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string.sub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sample_string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7, 9 )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字串第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個字元開始擷取到第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字元，輸出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Cor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常見範例：針對有規則的資料擷取需要的部份，以下範例為僅輸出姓名部份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my_table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{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"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hello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Andy ", "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hello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B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ob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", " </a:t>
            </a:r>
            <a:r>
              <a:rPr lang="de-DE" altLang="zh-TW" sz="1600" dirty="0" err="1" smtClean="0">
                <a:latin typeface="微軟正黑體" pitchFamily="34" charset="-120"/>
                <a:ea typeface="微軟正黑體" pitchFamily="34" charset="-120"/>
              </a:rPr>
              <a:t>hello</a:t>
            </a:r>
            <a:r>
              <a:rPr lang="de-DE" altLang="zh-TW" sz="1600" dirty="0" smtClean="0">
                <a:latin typeface="微軟正黑體" pitchFamily="34" charset="-120"/>
                <a:ea typeface="微軟正黑體" pitchFamily="34" charset="-120"/>
              </a:rPr>
              <a:t> Cathy "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for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=1,#my_table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do --&gt; #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字為擷取陣列長度特殊符號</a:t>
            </a:r>
          </a:p>
          <a:p>
            <a:pPr marL="0" indent="0"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print(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string.sub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my_table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7 )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--&gt;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依序輸出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Andy, Bob, Cathy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4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857</Words>
  <Application>Microsoft Macintosh PowerPoint</Application>
  <PresentationFormat>如螢幕大小 (4:3)</PresentationFormat>
  <Paragraphs>134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Calibri</vt:lpstr>
      <vt:lpstr>微軟正黑體</vt:lpstr>
      <vt:lpstr>新細明體</vt:lpstr>
      <vt:lpstr>Arial</vt:lpstr>
      <vt:lpstr>Office 佈景主題</vt:lpstr>
      <vt:lpstr>Corona SDK  精選 API 快速入門-第一章 String 字串處理</vt:lpstr>
      <vt:lpstr>作者介紹</vt:lpstr>
      <vt:lpstr>精選 API 章節介紹 (共14章)</vt:lpstr>
      <vt:lpstr>第一章 string</vt:lpstr>
      <vt:lpstr>A. string.len() 擷取字串長度</vt:lpstr>
      <vt:lpstr>B. string.lower() 字串全小寫</vt:lpstr>
      <vt:lpstr>C. string.upper() 字串全大寫</vt:lpstr>
      <vt:lpstr>D. string.reverse() 字串反序</vt:lpstr>
      <vt:lpstr>E. string.sub() 字串擷取</vt:lpstr>
      <vt:lpstr>F. string.find() 字串搜尋</vt:lpstr>
      <vt:lpstr>G. string.gsub() 字串取代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SDK 精選 API 快速入門</dc:title>
  <dc:creator>designplusplus</dc:creator>
  <cp:lastModifiedBy>Microsoft Office 使用者</cp:lastModifiedBy>
  <cp:revision>110</cp:revision>
  <cp:lastPrinted>2016-01-14T03:16:47Z</cp:lastPrinted>
  <dcterms:created xsi:type="dcterms:W3CDTF">2016-01-13T12:04:05Z</dcterms:created>
  <dcterms:modified xsi:type="dcterms:W3CDTF">2016-01-23T05:35:34Z</dcterms:modified>
</cp:coreProperties>
</file>