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6"/>
    <p:restoredTop sz="87055"/>
  </p:normalViewPr>
  <p:slideViewPr>
    <p:cSldViewPr>
      <p:cViewPr varScale="1">
        <p:scale>
          <a:sx n="105" d="100"/>
          <a:sy n="105" d="100"/>
        </p:scale>
        <p:origin x="752" y="20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E0081-8840-8940-9961-5E673F733898}" type="datetimeFigureOut">
              <a:rPr kumimoji="1" lang="zh-TW" altLang="en-US" smtClean="0"/>
              <a:t>2016/1/16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C0F2-2907-FA4E-B9CC-F8E811047C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372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907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2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61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9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183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45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9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79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4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5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478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DC0F2-2907-FA4E-B9CC-F8E811047CBB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2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第二章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陣列處理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F.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指定索引位置插入元素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array, 2, "data" 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索引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插入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data"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：遊戲中希望幫角色安插陣形位置，遊戲規定只能排序前五位進入戰場，所以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角色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 A, B, C, D, E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才能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戰場，如下圖：</a:t>
            </a: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   A       B        C       D        E        F         G       H        I         J </a:t>
            </a: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假設我希望角色Ｇ跟角色Ｃ換位置讓角色Ｇ上戰場，請看下一頁示例</a:t>
            </a:r>
          </a:p>
          <a:p>
            <a:pPr marL="0" indent="0">
              <a:buNone/>
            </a:pP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61048"/>
            <a:ext cx="5170016" cy="1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指定索引位置移除元素，並回傳該元素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element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array, 2 )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索引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元素刪除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element ) 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遊戲中希望幫角色安插陣形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位置，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角色Ｇ跟角色Ｃ換位置</a:t>
            </a: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A       B        C       D        E        F         G       H        I         J </a:t>
            </a: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{ "A", "B", "C", "D", "E", "F", "G", "H", "I", "J"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G_character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7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C_character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3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3,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G_character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7,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C_character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2" y="3436900"/>
            <a:ext cx="4953992" cy="9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table.indexOf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取得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指定元素之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索引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"A", "B", "C" 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table.indexOf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array, "B" 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取得索引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：查看遊戲角色名稱是否在列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character_name_list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魯夫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騙人布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娜美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索隆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index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table.indexOf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character_name_list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, 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艾斯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)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index == nil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角色不再團隊裡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恭喜角色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"..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character_name_list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[index].."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在團隊裡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803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I.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元素間以指定符號串接轉為字串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"A", "B", "C" 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concat_string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array, "," )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concat_string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A,B,C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：傳遞到伺服器資料，常見傳送格式為</a:t>
            </a: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dataA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=1&amp;dataB=2&amp;dataC=3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我們可以把陣列資料做成傳送格式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transfer_data_array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dataA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1,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dataB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2,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dataC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3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for k,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v 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transfer_data_array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      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, k.."="..v 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"&amp;"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transfer_data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dataC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=3&amp;dataB=2&amp;dataA=1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3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table.copy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陣列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複製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淺拷貝，可針對數值字串拷貝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"A", "B", "C" 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array2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table.copy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array2 )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請實做輸出結果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：在商城廠商商品上架時，同系列產品可能有相同價格跟容量只是名稱不一樣，我們可以用複製方式節省廠商輸入資料時間，而多數資料為字串或數值。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"shampoo-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I",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"$1000",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"1000ml"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table.copy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[1] = "shampoo-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II"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goods_b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2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K.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table.reverse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，陣列反向排序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table.reverse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(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t)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temp_t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{}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while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(#t &gt; 0) do	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temp_t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(t) )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for k,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v in pairs(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temp_t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do     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t[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]=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v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temp_t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nil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able.reverse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常見範例：請看下一頁常見範例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table.sort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陣列排序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99, 33, 66 }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table.sort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會依照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33,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66,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99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排序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：遊戲分數排名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score_list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 1212, 22443, 3221, 123, 12414, 67834}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table.sort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score_list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,","))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is-IS" altLang="zh-TW" sz="1600" dirty="0" smtClean="0">
                <a:latin typeface="微軟正黑體" pitchFamily="34" charset="-120"/>
                <a:ea typeface="微軟正黑體" pitchFamily="34" charset="-120"/>
              </a:rPr>
              <a:t>123,1212,3221,12414,22443,67834</a:t>
            </a:r>
          </a:p>
          <a:p>
            <a:pPr marL="0" indent="0">
              <a:buNone/>
            </a:pPr>
            <a:r>
              <a:rPr lang="is-I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分數應該由高而低排名所以要反轉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table.reverse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score_list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score_list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,","))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is-IS" altLang="zh-TW" sz="1600" dirty="0">
                <a:latin typeface="微軟正黑體" pitchFamily="34" charset="-120"/>
                <a:ea typeface="微軟正黑體" pitchFamily="34" charset="-120"/>
              </a:rPr>
              <a:t>67834,22443,12414,3221,1212,123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1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第一章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，格式化輸出陣列內容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從陣列最後方加入元素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後方移除元素，並回傳該元素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table.unshift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從陣列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最前方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加入元素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table.shift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從陣列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最前方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移除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元素，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並回傳該元素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指定索引位置插入元素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指定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索引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位置移除元素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，並回傳該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table.indexOf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取得指定元素之索引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table.concat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元素間以指定符號串接轉為字串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table.copy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陣列複製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table.reverse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，陣列反向排序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table.sort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陣列排序</a:t>
            </a:r>
          </a:p>
          <a:p>
            <a:pPr>
              <a:buFont typeface="+mj-lt"/>
              <a:buAutoNum type="alphaUcPeriod"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為多種程式語言常見函示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SDK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並無提供，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作者擴充函示希望能方便大家使用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，格式化輸出陣列內容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4042792" cy="52565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29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29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29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function ( t )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print_r_cache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={}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sub_print_r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t,indent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print_r_cache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(t)]) then    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print(indent..“*”..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(t))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    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print_r_cache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)]=true    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(type(t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)==“table”)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then        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pos,val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pairs(t) do            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(type(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)==“table”) then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print(indent..“[”..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..“]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=&gt;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”..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)..“ {”)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sub_print_r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(val,indent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string.rep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(“ ”,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)+8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string.rep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(“ ”,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)+6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)..“}”)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(type(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)==“string”) then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print(indent..“[”..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..‘]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=&gt;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“’..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..‘”’)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print(indent..“[”..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..“]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=&gt;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”..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print(indent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(type(t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)==“table”) then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(t)..“ {”)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sub_print_r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(t,“  ”)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print(“}”)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 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sub_print_r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(t,“  ”)   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55976" y="1268760"/>
            <a:ext cx="4042792" cy="4608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補充：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本函示由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Corona SDK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官方部落格文章提供，完整文章網址為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https://</a:t>
            </a:r>
            <a:r>
              <a:rPr lang="en-US" altLang="zh-TW" sz="1400" dirty="0" err="1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coronalabs.com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/blog/2014/09/02/</a:t>
            </a:r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tutorial-printing-table-contents/</a:t>
            </a:r>
            <a:endParaRPr lang="zh-TW" altLang="en-US" sz="1800" dirty="0">
              <a:solidFill>
                <a:schemeClr val="accent5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預設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print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函示無法將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陣列完整打印出來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請拷貝官網程式碼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，譬如：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{1,2,test=3}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is-IS" altLang="zh-TW" sz="1200" dirty="0">
                <a:latin typeface="微軟正黑體" pitchFamily="34" charset="-120"/>
                <a:ea typeface="微軟正黑體" pitchFamily="34" charset="-120"/>
              </a:rPr>
              <a:t>table: </a:t>
            </a:r>
            <a:r>
              <a:rPr lang="is-IS" altLang="zh-TW" sz="1200" dirty="0" smtClean="0">
                <a:latin typeface="微軟正黑體" pitchFamily="34" charset="-120"/>
                <a:ea typeface="微軟正黑體" pitchFamily="34" charset="-120"/>
              </a:rPr>
              <a:t>0x7f0123456789</a:t>
            </a:r>
          </a:p>
          <a:p>
            <a:pPr marL="0" indent="0">
              <a:buNone/>
            </a:pP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實作與使用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將輸出陣列內容</a:t>
            </a:r>
          </a:p>
          <a:p>
            <a:pPr marL="0" indent="0">
              <a:buNone/>
            </a:pPr>
            <a:r>
              <a:rPr lang="is-IS" altLang="zh-TW" sz="12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is-IS" altLang="zh-TW" sz="12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is-IS" altLang="zh-TW" sz="1200" dirty="0" smtClean="0">
                <a:latin typeface="微軟正黑體" pitchFamily="34" charset="-120"/>
                <a:ea typeface="微軟正黑體" pitchFamily="34" charset="-120"/>
              </a:rPr>
              <a:t>0x7f0123456789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[1] =&gt; 1</a:t>
            </a: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[2]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=&gt;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[test]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=&gt; 3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後續範例會一直使用到，請善用此函式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，從陣列最後方加入元素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function ( 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element 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t, element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array, 4 )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array ) 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常見範例：遊戲關卡累積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積分統計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 100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87,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92 }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new_stage_score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90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score_sum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遊戲積分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new_stage_score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加入新關卡分數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=1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,#all_stage_score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字為擷取陣列長度特殊符號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score_sum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score_sum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+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score_sum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369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計算出的遊戲總積分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，從陣列最後方移除元素，並回傳該元素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1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function ( t )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t )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element =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 )</a:t>
            </a: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 ) 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print( element ) -- 3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：遊戲關卡重新計分，分數太低玩家想重玩關卡</a:t>
            </a:r>
          </a:p>
          <a:p>
            <a:pPr marL="0" indent="0">
              <a:buNone/>
            </a:pP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 = { 100, 87,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92,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0 }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-- 40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分太低</a:t>
            </a:r>
            <a:endParaRPr lang="en-US" altLang="zh-TW" sz="15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踢除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40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  --&gt; 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請實做輸出結果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看看</a:t>
            </a:r>
          </a:p>
          <a:p>
            <a:pPr marL="0" indent="0">
              <a:buNone/>
            </a:pP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replay_stage_score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100</a:t>
            </a:r>
          </a:p>
          <a:p>
            <a:pPr marL="0" indent="0">
              <a:buNone/>
            </a:pP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able.push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replay_stage_score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en-US" altLang="zh-TW" sz="1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all_stage_score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 ) 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請實做輸出結果看看</a:t>
            </a:r>
          </a:p>
          <a:p>
            <a:pPr marL="0" indent="0">
              <a:buNone/>
            </a:pPr>
            <a:endParaRPr lang="zh-TW" altLang="en-US" sz="1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table.unshift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，從陣列最前方加入元素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1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table.unshift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function ( t,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element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t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, 1,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element )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table.unshift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array, 99 )</a:t>
            </a: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 ) 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請實做輸出結果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看看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：手機上常見的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 slide banner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 如圖Ａ六張圖輪播，目前位置在第一張圖，當手指按左邊按鈕，我希望最後一張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圖片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img6.jpg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變成第一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順位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顯示出來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{"img1.jpg", "img2.jpg", "img3.jpg", "img4.jpg", "img5.jpg", "img6.jpg" }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show_img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display.newImage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[1] 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一開始第一個元素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img1.jpg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會被繪製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左側按鈕按下後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move_img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table.pop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 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移出最後一張圖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table.unshift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move_img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將最後一張圖放在陣列索引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show_img:removeSelf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刪除圖片物件</a:t>
            </a:r>
          </a:p>
          <a:p>
            <a:pPr marL="0" indent="0">
              <a:buNone/>
            </a:pP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show_img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display.newImage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[1]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重新繪製，這時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img6.jpg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會被繪製</a:t>
            </a: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458824"/>
            <a:ext cx="4137911" cy="2294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84168" y="38224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圖Ａ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499992" y="2299736"/>
            <a:ext cx="432048" cy="432048"/>
          </a:xfrm>
          <a:prstGeom prst="ellipse">
            <a:avLst/>
          </a:prstGeom>
          <a:solidFill>
            <a:srgbClr val="4BACC6">
              <a:alpha val="27843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&lt;</a:t>
            </a:r>
            <a:endParaRPr kumimoji="1" lang="zh-TW" altLang="en-US" dirty="0"/>
          </a:p>
        </p:txBody>
      </p:sp>
      <p:sp>
        <p:nvSpPr>
          <p:cNvPr id="7" name="橢圓 6"/>
          <p:cNvSpPr/>
          <p:nvPr/>
        </p:nvSpPr>
        <p:spPr>
          <a:xfrm rot="10800000">
            <a:off x="7942272" y="2299736"/>
            <a:ext cx="432048" cy="432048"/>
          </a:xfrm>
          <a:prstGeom prst="ellipse">
            <a:avLst/>
          </a:prstGeom>
          <a:solidFill>
            <a:srgbClr val="4BACC6">
              <a:alpha val="27843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&lt;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247964" y="2041082"/>
            <a:ext cx="936104" cy="9493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/>
          <p:cNvCxnSpPr/>
          <p:nvPr/>
        </p:nvCxnSpPr>
        <p:spPr>
          <a:xfrm flipH="1" flipV="1">
            <a:off x="5184068" y="2818621"/>
            <a:ext cx="2758204" cy="13731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擴充實作</a:t>
            </a:r>
            <a:endParaRPr lang="en-US" altLang="zh-TW" sz="15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function ( t,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element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         return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table.remove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t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, 1,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element )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5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array = { 1, 2, 3 }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 ) ) --&gt;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1</a:t>
            </a: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table.print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array ) 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請實做輸出結果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看看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5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：手機上常見的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 slide banner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 如圖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六張圖輪播，目前位置在第六張圖，當手指按右邊按鈕，我</a:t>
            </a:r>
            <a:r>
              <a:rPr lang="zh-TW" altLang="en-US" sz="1500" b="1" dirty="0">
                <a:latin typeface="微軟正黑體" pitchFamily="34" charset="-120"/>
                <a:ea typeface="微軟正黑體" pitchFamily="34" charset="-120"/>
              </a:rPr>
              <a:t>希望最後一張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圖片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img6.jpg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排序到最後並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顯示</a:t>
            </a:r>
            <a:r>
              <a:rPr lang="zh-TW" altLang="en-US" sz="1500" b="1" dirty="0">
                <a:latin typeface="微軟正黑體" pitchFamily="34" charset="-120"/>
                <a:ea typeface="微軟正黑體" pitchFamily="34" charset="-120"/>
              </a:rPr>
              <a:t>第一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張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圖片</a:t>
            </a:r>
            <a:r>
              <a:rPr lang="en-US" altLang="zh-TW" sz="1500" b="1" dirty="0" smtClean="0">
                <a:latin typeface="微軟正黑體" pitchFamily="34" charset="-120"/>
                <a:ea typeface="微軟正黑體" pitchFamily="34" charset="-120"/>
              </a:rPr>
              <a:t>img1.jpg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出來</a:t>
            </a:r>
            <a:r>
              <a:rPr lang="zh-TW" altLang="en-US" sz="15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{ 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img6.jpg", "img1.jpg", "img2.jpg", "img3.jpg", "img4.jpg", "img5.jpg" }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show_img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display.newImage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[1] 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一開始第一個元素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img6.jpg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會被繪製</a:t>
            </a: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右側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按鈕按下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move_img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table.shift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 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移出第一張圖</a:t>
            </a:r>
            <a:endParaRPr lang="en-US" altLang="zh-TW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table.push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move_img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 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將最後一張圖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img6.jpg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放在陣列索引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500" dirty="0" err="1" smtClean="0">
                <a:latin typeface="微軟正黑體" pitchFamily="34" charset="-120"/>
                <a:ea typeface="微軟正黑體" pitchFamily="34" charset="-120"/>
              </a:rPr>
              <a:t>show_img:removeSelf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刪除圖片物件</a:t>
            </a:r>
          </a:p>
          <a:p>
            <a:pPr marL="0" indent="0">
              <a:buNone/>
            </a:pP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show_img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display.newImage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500" dirty="0" err="1">
                <a:latin typeface="微軟正黑體" pitchFamily="34" charset="-120"/>
                <a:ea typeface="微軟正黑體" pitchFamily="34" charset="-120"/>
              </a:rPr>
              <a:t>image_list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[1]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重新繪製，這時</a:t>
            </a:r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img1.jpg</a:t>
            </a:r>
            <a:r>
              <a:rPr lang="zh-TW" altLang="en-US" sz="1500" dirty="0" smtClean="0">
                <a:latin typeface="微軟正黑體" pitchFamily="34" charset="-120"/>
                <a:ea typeface="微軟正黑體" pitchFamily="34" charset="-120"/>
              </a:rPr>
              <a:t> 會被繪製</a:t>
            </a: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5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84" y="1412776"/>
            <a:ext cx="4144704" cy="23114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E.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table.shift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擴充函示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，從陣列最前方移除元素，並回傳該元素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6084168" y="382243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499992" y="2299736"/>
            <a:ext cx="432048" cy="432048"/>
          </a:xfrm>
          <a:prstGeom prst="ellipse">
            <a:avLst/>
          </a:prstGeom>
          <a:solidFill>
            <a:srgbClr val="4BACC6">
              <a:alpha val="27843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&lt;</a:t>
            </a:r>
            <a:endParaRPr kumimoji="1" lang="zh-TW" altLang="en-US" dirty="0"/>
          </a:p>
        </p:txBody>
      </p:sp>
      <p:sp>
        <p:nvSpPr>
          <p:cNvPr id="7" name="橢圓 6"/>
          <p:cNvSpPr/>
          <p:nvPr/>
        </p:nvSpPr>
        <p:spPr>
          <a:xfrm rot="10800000">
            <a:off x="7942272" y="2299736"/>
            <a:ext cx="432048" cy="432048"/>
          </a:xfrm>
          <a:prstGeom prst="ellipse">
            <a:avLst/>
          </a:prstGeom>
          <a:solidFill>
            <a:srgbClr val="4BACC6">
              <a:alpha val="27843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&lt;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708592" y="2041082"/>
            <a:ext cx="936104" cy="9493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7942272" y="2990438"/>
            <a:ext cx="216024" cy="1201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1334</Words>
  <Application>Microsoft Macintosh PowerPoint</Application>
  <PresentationFormat>如螢幕大小 (4:3)</PresentationFormat>
  <Paragraphs>337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Calibri</vt:lpstr>
      <vt:lpstr>微軟正黑體</vt:lpstr>
      <vt:lpstr>新細明體</vt:lpstr>
      <vt:lpstr>Arial</vt:lpstr>
      <vt:lpstr>Office 佈景主題</vt:lpstr>
      <vt:lpstr>Corona SDK  精選 API 快速入門-第二章 Table 陣列處理</vt:lpstr>
      <vt:lpstr>作者介紹</vt:lpstr>
      <vt:lpstr>精選 API 章節介紹 (共14章)</vt:lpstr>
      <vt:lpstr>第一章 table</vt:lpstr>
      <vt:lpstr>A. table.print() 擴充函示，格式化輸出陣列內容</vt:lpstr>
      <vt:lpstr>B. table.push() 擴充函示，從陣列最後方加入元素</vt:lpstr>
      <vt:lpstr>C. table.pop() 擴充函示，從陣列最後方移除元素，並回傳該元素</vt:lpstr>
      <vt:lpstr>D. table.unshift() 擴充函示，從陣列最前方加入元素</vt:lpstr>
      <vt:lpstr>E. table.shift() 擴充函示，從陣列最前方移除元素，並回傳該元素</vt:lpstr>
      <vt:lpstr>F. table.insert() 指定索引位置插入元素</vt:lpstr>
      <vt:lpstr>G. table.remove() 指定索引位置移除元素，並回傳該元素</vt:lpstr>
      <vt:lpstr>H. table.indexOf() 取得指定元素之索引</vt:lpstr>
      <vt:lpstr>I. table.concat() 元素間以指定符號串接轉為字串</vt:lpstr>
      <vt:lpstr>J. table.copy() 陣列複製 ( 淺拷貝，可針對數值字串拷貝 )</vt:lpstr>
      <vt:lpstr>K. table.reverse() 擴充函示，陣列反向排序</vt:lpstr>
      <vt:lpstr>L. table.sort() 陣列排序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378</cp:revision>
  <cp:lastPrinted>2016-01-14T03:16:47Z</cp:lastPrinted>
  <dcterms:created xsi:type="dcterms:W3CDTF">2016-01-13T12:04:05Z</dcterms:created>
  <dcterms:modified xsi:type="dcterms:W3CDTF">2016-01-16T03:49:17Z</dcterms:modified>
</cp:coreProperties>
</file>