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2461"/>
  </p:normalViewPr>
  <p:slideViewPr>
    <p:cSldViewPr>
      <p:cViewPr varScale="1">
        <p:scale>
          <a:sx n="112" d="100"/>
          <a:sy n="112" d="100"/>
        </p:scale>
        <p:origin x="12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8B47-465E-8549-BD20-272A8A02F873}" type="datetimeFigureOut">
              <a:rPr kumimoji="1" lang="zh-TW" altLang="en-US" smtClean="0"/>
              <a:t>2016/1/16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A2AF0-37A7-CA40-9AE9-BD3E9DED77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198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A2AF0-37A7-CA40-9AE9-BD3E9DED775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5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Global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全域函示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select()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多個回傳值取值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("hello hello", "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hel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")) --&gt; 6 9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print(select(1,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"hello hello", "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hel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)))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6 9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，從第一個回傳值取到最後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print(select(2,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"hello hello", "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hel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 ))) --&gt; 9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，從第二個回傳值開始取值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600" b="1" dirty="0" err="1" smtClean="0">
                <a:latin typeface="微軟正黑體" pitchFamily="34" charset="-120"/>
                <a:ea typeface="微軟正黑體" pitchFamily="34" charset="-120"/>
              </a:rPr>
              <a:t>lua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 script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提供多回傳值的功能，個人建議用陣列取值也是大部份語言用法</a:t>
            </a:r>
            <a:endParaRPr lang="zh-TW" altLang="en-US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function test()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return {11,22,33,44}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test()[2] ) 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22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1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tonumber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字串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轉換成數值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"42"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numValue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tonumber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取得日期的年份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date = "2015-10-22”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擴充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string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split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，跟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concat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函示相反，將字串轉成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string.split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 = function (s, delimiter)    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local result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{}    </a:t>
            </a: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match in (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s..delimiter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):</a:t>
            </a:r>
            <a:r>
              <a:rPr lang="en-US" altLang="zh-TW" sz="1200" dirty="0" err="1">
                <a:latin typeface="微軟正黑體" pitchFamily="34" charset="-120"/>
                <a:ea typeface="微軟正黑體" pitchFamily="34" charset="-120"/>
              </a:rPr>
              <a:t>gmatch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("(.-)"..delimiter) do        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err="1" smtClean="0">
                <a:latin typeface="微軟正黑體" pitchFamily="34" charset="-120"/>
                <a:ea typeface="微軟正黑體" pitchFamily="34" charset="-120"/>
              </a:rPr>
              <a:t>table.insert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(result</a:t>
            </a: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, match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)    </a:t>
            </a:r>
          </a:p>
          <a:p>
            <a:pPr marL="0" indent="0">
              <a:buNone/>
            </a:pPr>
            <a:r>
              <a:rPr lang="en-US" altLang="zh-TW" sz="12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end   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	return result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string.split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("2015-10-22","-")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變成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{"2015", "10", "22"}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的陣列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year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tonumber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t[1] 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year 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輸出數值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2015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5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H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物件、數值轉化成字串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( 0, 0, 100, 200 )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"Display Object: " ..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)--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Display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Object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table: 0x19a21df0 </a:t>
            </a: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製作日期格式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year = 2015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month = 10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day = 22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程式語言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可能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要嚴格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轉型動作，如下：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year ) .."-"..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month 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.."-"..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day ) ) --&gt;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2015-10-22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lua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在數值與字串相連時隱含自動幫我們把數值轉成字串，下方寫法即可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year.."-"..month.."-"..day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--&gt;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2015-10-22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7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I. type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獲取型別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 = {}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 = 123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 = "Hello world!"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function f() return "this is a string"; end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type_t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type( t ) -- "table"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type_n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type( n ) -- "number"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type_s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type( s ) -- "string"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type_b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type( b ) -- "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boolean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type_f1 = type( f ) -- "function"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type_f2 = type( f() ) -- "string"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8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unpack()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取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table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指定範圍多個回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傳值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 =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1] = "first",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2] = "second",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3] = "third",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4] = "fourth",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5] = "fifth"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two, three, four = unpack( t, 2, 4 )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取出索引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到索引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的值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two, three, four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 second third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8304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全域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函示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搭配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迴圈使用，遍歷元素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搭配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迴圈使用，遍歷元素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rawequal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數值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或字串比較，等同邏輯運算子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==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rawget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rawset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多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個回傳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值取值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tonumber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字串轉換成數值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tostring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物件、數值轉化成字串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type()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獲取型別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unpack()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指定範圍多個回傳值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pairs()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搭配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迴圈使用，遍歷元素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t1 = {1,2,4}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t2 = {"A", "B", "C"}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t3 = {[1] = 3, [2] = 4, [5] = 9}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t4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{a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3,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4,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9}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or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pairs(t1)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k..":"..v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1:1 2:2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3:4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pairs(t2)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k..":"..v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1:A 2:B 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:C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pairs(t3)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..":"..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1:3 2:4 5:9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pairs(t4)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..":"..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a:3 c:9 b:4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，因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pairs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函示本身演算法設計關係不會照順序排列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搭配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for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迴圈使用，遍歷元素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t1 = {1,2,4}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t2 = {"A", "B", "C"}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t3 = {[1] = 3, [2] = 4, [5] = 9}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t4 = {a = 3, b = 4, c = 9}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(t1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k..":"..v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1:1 2:2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3:4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(t2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k..":"..v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1:A 2:B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3:C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(t3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do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k..":"..v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  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依序輸出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1:3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2:4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特性找不到下一個索引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直接停止迴圈，所以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5:9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不會輸出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k,v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in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ipairs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(t4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do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..":"..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end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無法輸出關聯式陣列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rawequal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數值或字串比較，等同邏輯運算子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==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val1 = 5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val2 = 5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rawequal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val1, val2)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true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val1 == val2 ) -- true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，建議用邏輯運算子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遊戲角色死亡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character_hp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10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character_hp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== 0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"game over"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character_hp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character_hp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- 1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02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rawget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取值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 = {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data1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"great", 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data2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12345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三種取值方法皆可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rawget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t,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"data1"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great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t.data1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great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 t["data1"]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great</a:t>
            </a: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取得遊戲角色屬性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10,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5,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cloth = "green"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zelda.hp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1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E.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rawset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table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設值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t = {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data1 = "great", 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data2 = 12345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三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設值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rawset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t, "data1", "excellent"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t.data1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="good"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["data1"]="bad"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遊戲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角色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屬性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zelda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{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10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5,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cloth = "green"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zelda.hp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zelda.hp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4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1049</Words>
  <Application>Microsoft Macintosh PowerPoint</Application>
  <PresentationFormat>如螢幕大小 (4:3)</PresentationFormat>
  <Paragraphs>200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微軟正黑體</vt:lpstr>
      <vt:lpstr>新細明體</vt:lpstr>
      <vt:lpstr>Arial</vt:lpstr>
      <vt:lpstr>Office 佈景主題</vt:lpstr>
      <vt:lpstr>Corona SDK  精選 API 快速入門-第三章 Global 全域函示</vt:lpstr>
      <vt:lpstr>作者介紹</vt:lpstr>
      <vt:lpstr>精選 API 章節介紹 (共14章)</vt:lpstr>
      <vt:lpstr>第三章 global</vt:lpstr>
      <vt:lpstr>A. pairs() 搭配 for 迴圈使用，遍歷元素</vt:lpstr>
      <vt:lpstr>B. ipairs() 搭配 for 迴圈使用，遍歷元素</vt:lpstr>
      <vt:lpstr>C. rawequal() 數值或字串比較，等同邏輯運算子==</vt:lpstr>
      <vt:lpstr>D. rawget() table 取值</vt:lpstr>
      <vt:lpstr>E. rawset() table 設值</vt:lpstr>
      <vt:lpstr>F. select() 多個回傳值取值</vt:lpstr>
      <vt:lpstr>G. tonumber() 字串轉換成數值</vt:lpstr>
      <vt:lpstr>H. tostring() 物件、數值轉化成字串</vt:lpstr>
      <vt:lpstr>I. type() 獲取型別</vt:lpstr>
      <vt:lpstr>J. unpack() 取 table 指定範圍多個回傳值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282</cp:revision>
  <cp:lastPrinted>2016-01-14T03:16:47Z</cp:lastPrinted>
  <dcterms:created xsi:type="dcterms:W3CDTF">2016-01-13T12:04:05Z</dcterms:created>
  <dcterms:modified xsi:type="dcterms:W3CDTF">2016-01-16T17:13:28Z</dcterms:modified>
</cp:coreProperties>
</file>