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70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79943"/>
  </p:normalViewPr>
  <p:slideViewPr>
    <p:cSldViewPr>
      <p:cViewPr varScale="1">
        <p:scale>
          <a:sx n="96" d="100"/>
          <a:sy n="96" d="100"/>
        </p:scale>
        <p:origin x="1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第六章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Timer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計時器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第六章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每幾毫秒執行一次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timer.cancel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刪除計時器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暫停計時器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timer.resume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回復計時器</a:t>
            </a:r>
          </a:p>
          <a:p>
            <a:pPr>
              <a:buFont typeface="+mj-lt"/>
              <a:buAutoNum type="alphaUcPeriod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實作實際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FPS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顯示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每幾毫秒執行一次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	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計時器執行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次數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( 1000,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0 )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啟動計時器，三個參數分別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參數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1000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毫秒執行一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參數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2]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執行函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參數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3]0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表式執行無限次，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表式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次，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表式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次，依此類推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Timer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為計時器，可用在程式動畫建立上。除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Timer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外，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transition library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enterFrame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事件都可以拿來設計動畫。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timer.cancel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刪除計時器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用來記錄目前是哪一個計時器的標籤</a:t>
            </a: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	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計時器執行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次數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event.count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== 5 then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timer.cancel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當執行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次後刪除指定標籤的計時器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( 1000,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0 )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4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timer.pause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暫停計時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timer.resume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回復計時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用來記錄目前是哪一個計時器的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標籤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true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switch_btn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"switch",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onEvent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	if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== "began" then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	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==true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	print("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暫停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計時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else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timer.resume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回復計時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not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	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switch_btn.x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witch_btn.y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event.count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計時器執行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次數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( 1000,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0 )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44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實際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FPS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顯示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myText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display.newText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("FPS:30",display.contentCenterX,display.contentCenterY,"Arial",40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 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myText.text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"FPS:"..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timer_id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timer.performWithDelay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( 1000,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onTimer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0 )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onEnterFrame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(event)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+ 1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=0,500 do    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	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nowFPS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Runtime:addEventListener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enterFrame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onEnterFrame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請取消註解試試看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9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292</Words>
  <Application>Microsoft Macintosh PowerPoint</Application>
  <PresentationFormat>如螢幕大小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微軟正黑體</vt:lpstr>
      <vt:lpstr>新細明體</vt:lpstr>
      <vt:lpstr>Office 佈景主題</vt:lpstr>
      <vt:lpstr>Corona SDK  精選 API 快速入門-第六章 Timer 計時器</vt:lpstr>
      <vt:lpstr>作者介紹</vt:lpstr>
      <vt:lpstr>精選 API 章節介紹 (共14章)</vt:lpstr>
      <vt:lpstr>第六章 timer</vt:lpstr>
      <vt:lpstr>A. timer.performWithDelay() 每幾毫秒執行一次</vt:lpstr>
      <vt:lpstr>B. timer.cancel() 刪除計時器</vt:lpstr>
      <vt:lpstr>C. timer.pause() 暫停計時器 / timer.resume() 回復計時器</vt:lpstr>
      <vt:lpstr>D. 實作實際 FPS 顯示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176</cp:revision>
  <cp:lastPrinted>2016-01-14T03:16:47Z</cp:lastPrinted>
  <dcterms:created xsi:type="dcterms:W3CDTF">2016-01-13T12:04:05Z</dcterms:created>
  <dcterms:modified xsi:type="dcterms:W3CDTF">2016-01-22T11:48:04Z</dcterms:modified>
</cp:coreProperties>
</file>