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96159"/>
  </p:normalViewPr>
  <p:slideViewPr>
    <p:cSldViewPr>
      <p:cViewPr varScale="1">
        <p:scale>
          <a:sx n="117" d="100"/>
          <a:sy n="117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2016/1/22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28794" y="5143512"/>
            <a:ext cx="5451518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Corona SDK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快速入門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第七章 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Transition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動畫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處理</a:t>
            </a:r>
            <a:endParaRPr lang="zh-TW" altLang="en-US" sz="2000" dirty="0">
              <a:solidFill>
                <a:schemeClr val="bg1">
                  <a:lumMod val="9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transition.moveTo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視覺物件絕對位移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--square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座標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位移至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座標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不移動在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座標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處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transition.moveTo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x=300,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y=300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3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G.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transition.scaleBy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視覺物件相對縮放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相對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0.5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倍，表示放大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1.5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transition.scaleBy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xScale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=0.5,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yScale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=0.5,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230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H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transition.scaleTo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視覺物件絕對縮放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放大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1.1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倍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square:setFillColor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( 0,0,1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transition.scaleTo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xScale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=1.1,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yScale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=1.1,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I.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transition.cancel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視覺物件停止動畫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小節範例為一直閃爍不會停止的動畫，我們可以像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一樣將動畫停止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square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( 150, 150, 100, 100 )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animate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transition.blink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square, { time=1000 } ) -- 1000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毫秒即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秒</a:t>
            </a:r>
          </a:p>
          <a:p>
            <a:pPr marL="0" indent="0">
              <a:buNone/>
            </a:pP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stop_btn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label="stop",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onEvent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=="began"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transition.cancel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animate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停止動畫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shape="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796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J.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transition.pause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()/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transition.resume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()--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暫停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與回復動畫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--A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小節範例為一直閃爍不會停止的動畫，我們可以像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一樣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暫停與回復動畫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square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( 150, 150, 100, 100 )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animate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transition.blink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square, { time=1000 } ) -- 1000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毫秒即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秒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true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widget = require("widget")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stop_btn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widget.newButton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({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label="switch",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onEvent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 function(event)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if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event.phase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=="began"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if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==true then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(animate)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暫停動畫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else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	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transition.resume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(animate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回復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	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= not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switch_flag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	end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end,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shape="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rect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"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})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80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K.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transition.from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/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transition.to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多參數動畫設定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en-US" altLang="zh-TW" sz="1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300" dirty="0" smtClean="0">
                <a:latin typeface="微軟正黑體" pitchFamily="34" charset="-120"/>
                <a:ea typeface="微軟正黑體" pitchFamily="34" charset="-120"/>
              </a:rPr>
              <a:t>物件從座標</a:t>
            </a:r>
            <a:r>
              <a:rPr lang="en-US" altLang="zh-TW" sz="1300" dirty="0" err="1" smtClean="0">
                <a:latin typeface="微軟正黑體" pitchFamily="34" charset="-120"/>
                <a:ea typeface="微軟正黑體" pitchFamily="34" charset="-120"/>
              </a:rPr>
              <a:t>w,h</a:t>
            </a:r>
            <a:r>
              <a:rPr lang="zh-TW" altLang="en-US" sz="1300" dirty="0" smtClean="0">
                <a:latin typeface="微軟正黑體" pitchFamily="34" charset="-120"/>
                <a:ea typeface="微軟正黑體" pitchFamily="34" charset="-120"/>
              </a:rPr>
              <a:t>移到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0,0</a:t>
            </a:r>
            <a:endParaRPr lang="en-US" altLang="zh-TW" sz="13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local square =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( 0, 0, 100, 100 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w,h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display.contentWidth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300" dirty="0" err="1" smtClean="0">
                <a:latin typeface="微軟正黑體" pitchFamily="34" charset="-120"/>
                <a:ea typeface="微軟正黑體" pitchFamily="34" charset="-120"/>
              </a:rPr>
              <a:t>display.contentHeight</a:t>
            </a:r>
            <a:endParaRPr lang="en-US" altLang="zh-TW" sz="1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err="1" smtClean="0">
                <a:latin typeface="微軟正黑體" pitchFamily="34" charset="-120"/>
                <a:ea typeface="微軟正黑體" pitchFamily="34" charset="-120"/>
              </a:rPr>
              <a:t>transition.from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( square, { time=1500, x=w, y=h } 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endParaRPr lang="zh-TW" altLang="en-US" sz="1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300" dirty="0">
                <a:latin typeface="微軟正黑體" pitchFamily="34" charset="-120"/>
                <a:ea typeface="微軟正黑體" pitchFamily="34" charset="-120"/>
              </a:rPr>
              <a:t>物件從</a:t>
            </a:r>
            <a:r>
              <a:rPr lang="zh-TW" altLang="en-US" sz="1300" dirty="0" smtClean="0">
                <a:latin typeface="微軟正黑體" pitchFamily="34" charset="-120"/>
                <a:ea typeface="微軟正黑體" pitchFamily="34" charset="-120"/>
              </a:rPr>
              <a:t>座標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0,0</a:t>
            </a:r>
            <a:r>
              <a:rPr lang="zh-TW" altLang="en-US" sz="1300" dirty="0" smtClean="0">
                <a:latin typeface="微軟正黑體" pitchFamily="34" charset="-120"/>
                <a:ea typeface="微軟正黑體" pitchFamily="34" charset="-120"/>
              </a:rPr>
              <a:t>移到</a:t>
            </a:r>
            <a:r>
              <a:rPr lang="en-US" altLang="zh-TW" sz="1300" dirty="0" err="1" smtClean="0">
                <a:latin typeface="微軟正黑體" pitchFamily="34" charset="-120"/>
                <a:ea typeface="微軟正黑體" pitchFamily="34" charset="-120"/>
              </a:rPr>
              <a:t>w,h</a:t>
            </a:r>
            <a:endParaRPr lang="en-US" altLang="zh-TW" sz="13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local square =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( 0, 0, 100, 100 )</a:t>
            </a:r>
          </a:p>
          <a:p>
            <a:pPr marL="0" indent="0">
              <a:buNone/>
            </a:pP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w,h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 =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display.contentWidth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display.contentHeight</a:t>
            </a:r>
            <a:endParaRPr lang="en-US" altLang="zh-TW" sz="13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err="1" smtClean="0">
                <a:latin typeface="微軟正黑體" pitchFamily="34" charset="-120"/>
                <a:ea typeface="微軟正黑體" pitchFamily="34" charset="-120"/>
              </a:rPr>
              <a:t>transition.to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square, { time=1500, x=w, y=h } 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endParaRPr lang="zh-TW" altLang="en-US" sz="13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300" dirty="0" smtClean="0">
                <a:latin typeface="微軟正黑體" pitchFamily="34" charset="-120"/>
                <a:ea typeface="微軟正黑體" pitchFamily="34" charset="-120"/>
              </a:rPr>
              <a:t>讓動畫更生動加上</a:t>
            </a:r>
            <a:r>
              <a:rPr lang="en-US" altLang="zh-TW" sz="13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參數</a:t>
            </a:r>
            <a:endParaRPr lang="en-US" altLang="zh-TW" sz="1300" dirty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transition.to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( square, { time=1500, x=w, y=h, </a:t>
            </a:r>
            <a:r>
              <a:rPr lang="en-US" altLang="zh-TW" sz="130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transition=</a:t>
            </a:r>
            <a:r>
              <a:rPr lang="en-US" altLang="zh-TW" sz="1300" dirty="0" err="1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easing.outExpo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 } )</a:t>
            </a:r>
          </a:p>
          <a:p>
            <a:pPr marL="0" indent="0">
              <a:buNone/>
            </a:pPr>
            <a:endParaRPr lang="en-US" altLang="zh-TW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--transition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共有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種請參考</a:t>
            </a:r>
            <a:r>
              <a:rPr lang="en-US" altLang="zh-TW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en-US" altLang="zh-TW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docs.coronalabs.com/api/library/easing/index.html</a:t>
            </a:r>
            <a:endParaRPr lang="zh-TW" alt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其他可設定參數</a:t>
            </a:r>
            <a:r>
              <a:rPr lang="zh-TW" altLang="en-US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請參 </a:t>
            </a:r>
            <a:r>
              <a:rPr lang="en-US" altLang="zh-TW" sz="13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https</a:t>
            </a:r>
            <a:r>
              <a:rPr lang="en-US" altLang="zh-TW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://</a:t>
            </a:r>
            <a:r>
              <a:rPr lang="en-US" altLang="zh-TW" sz="1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docs.coronalabs.com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/guide/media/</a:t>
            </a:r>
            <a:r>
              <a:rPr lang="en-US" altLang="zh-TW" sz="1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transitionLib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sz="13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index.html</a:t>
            </a:r>
            <a:endParaRPr lang="zh-TW" alt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我們希望動畫播完再觸發別的事件或動畫，可以用</a:t>
            </a:r>
            <a:r>
              <a:rPr lang="en-US" altLang="zh-TW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300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onComplete</a:t>
            </a:r>
            <a:r>
              <a:rPr lang="zh-TW" altLang="en-US" sz="13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3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參數來觸發事件</a:t>
            </a:r>
          </a:p>
          <a:p>
            <a:pPr marL="0" indent="0">
              <a:buNone/>
            </a:pPr>
            <a:r>
              <a:rPr lang="en-US" altLang="zh-TW" sz="1300" dirty="0" err="1">
                <a:latin typeface="微軟正黑體" pitchFamily="34" charset="-120"/>
                <a:ea typeface="微軟正黑體" pitchFamily="34" charset="-120"/>
              </a:rPr>
              <a:t>transition.to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( square, { </a:t>
            </a:r>
            <a:r>
              <a:rPr lang="en-US" altLang="zh-TW" sz="1300" dirty="0" smtClean="0">
                <a:latin typeface="微軟正黑體" pitchFamily="34" charset="-120"/>
                <a:ea typeface="微軟正黑體" pitchFamily="34" charset="-120"/>
              </a:rPr>
              <a:t>time=1500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, x=w, y=h, </a:t>
            </a:r>
            <a:r>
              <a:rPr lang="en-US" altLang="zh-TW" sz="1300" dirty="0" err="1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onComplete</a:t>
            </a:r>
            <a:r>
              <a:rPr lang="en-US" altLang="zh-TW" sz="13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=function(event) print("</a:t>
            </a:r>
            <a:r>
              <a:rPr lang="zh-TW" altLang="en-US" sz="13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做其他事</a:t>
            </a:r>
            <a:r>
              <a:rPr lang="en-US" altLang="zh-TW" sz="1300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") end </a:t>
            </a:r>
            <a:r>
              <a:rPr lang="en-US" altLang="zh-TW" sz="1300" dirty="0">
                <a:latin typeface="微軟正黑體" pitchFamily="34" charset="-120"/>
                <a:ea typeface="微軟正黑體" pitchFamily="34" charset="-120"/>
              </a:rPr>
              <a:t>} )</a:t>
            </a:r>
          </a:p>
          <a:p>
            <a:pPr marL="0" indent="0">
              <a:buNone/>
            </a:pPr>
            <a:endParaRPr lang="en-US" altLang="zh-TW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05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作者介紹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梁紘謙 </a:t>
            </a:r>
            <a:r>
              <a:rPr lang="en-US" altLang="zh-TW" sz="2600" dirty="0" smtClean="0">
                <a:latin typeface="微軟正黑體" pitchFamily="34" charset="-120"/>
                <a:ea typeface="微軟正黑體" pitchFamily="34" charset="-120"/>
              </a:rPr>
              <a:t>Edwin Liang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lue Seeds 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芙彤園有限公司 創意總監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元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智資訊傳播大學研究所畢業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專長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網站設計、視覺設計、商品攝影、遊戲設計、影音設計、企劃與研究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興趣</a:t>
            </a: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沒事找事做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、交朋友、電影、動漫、讀書、慢跑游泳、旅遊美食、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討論商業模式、電子商務</a:t>
            </a:r>
          </a:p>
          <a:p>
            <a:pPr>
              <a:buNone/>
            </a:pPr>
            <a:endParaRPr lang="zh-TW" altLang="en-US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Email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designplusplus.mail@gmail.com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Website :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www.blueseeds.com.tw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836712"/>
            <a:ext cx="1566174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精選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API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 章節介紹 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string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字串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endParaRPr lang="en-US" altLang="zh-TW" sz="1600" dirty="0">
              <a:solidFill>
                <a:schemeClr val="accent1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table (array)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陣列處理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global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全域函示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idget - button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按鈕設計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display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視覺物件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timer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計時器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 動畫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處理</a:t>
            </a:r>
            <a:r>
              <a:rPr lang="en-US" altLang="zh-TW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&lt;&lt;</a:t>
            </a: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今日講解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io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文件處理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json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資料格式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sqlite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資料庫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network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網路程式設計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ative 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webview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瀏覽器元件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sound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聲音物件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composer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場景處理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七</a:t>
            </a:r>
            <a:r>
              <a:rPr lang="zh-TW" altLang="en-US" sz="3600" dirty="0" smtClean="0">
                <a:latin typeface="微軟正黑體" pitchFamily="34" charset="-120"/>
                <a:ea typeface="微軟正黑體" pitchFamily="34" charset="-120"/>
              </a:rPr>
              <a:t>章 </a:t>
            </a:r>
            <a:r>
              <a:rPr lang="en-US" altLang="zh-TW" sz="3600" dirty="0" smtClean="0">
                <a:latin typeface="微軟正黑體" pitchFamily="34" charset="-120"/>
                <a:ea typeface="微軟正黑體" pitchFamily="34" charset="-120"/>
              </a:rPr>
              <a:t>transition</a:t>
            </a:r>
            <a:endParaRPr lang="zh-TW" altLang="en-US" sz="3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transition.blink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視覺物件閃爍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transition.dissolve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溶解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transition.fadeIn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淡入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transition.fadeOut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淡出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transition.moveBy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相對位移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transition.moveTo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絕對位移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transition.scaleBy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相對縮放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transition.scaleTo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絕對縮放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ransition.cancel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物件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停止動畫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transition.pause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/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transition.resume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()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暫停與回復動畫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+mj-lt"/>
              <a:buAutoNum type="alphaUcPeriod"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transition.from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/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transition.to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() --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 多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參數動畫設定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8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transition.blink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視覺物件閃爍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本例為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秒閃爍一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次</a:t>
            </a:r>
            <a:endParaRPr lang="en-US" altLang="zh-TW" sz="16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local square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( 150, 150,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animate 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transition.blink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square, { time=1000 }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 -- 1000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毫秒即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秒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727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transition.dissolve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視覺物件溶解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--square1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物件淡出，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square2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視覺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物件淡入，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square1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200,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square1:setFillColor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( 0,1,0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square2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200,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square2:setFillColor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( 1,0,0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transition.dissolve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square1, square2,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2000 )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3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transition.fadeIn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視覺物件淡入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透明度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變為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，即透明變不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透明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300,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square.alpha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transition.fadeIn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4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D. </a:t>
            </a:r>
            <a:r>
              <a:rPr lang="en-US" altLang="zh-TW" sz="2400" dirty="0" err="1" smtClean="0">
                <a:latin typeface="微軟正黑體" pitchFamily="34" charset="-120"/>
                <a:ea typeface="微軟正黑體" pitchFamily="34" charset="-120"/>
              </a:rPr>
              <a:t>transition.fadeOut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視覺物件淡出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透明度由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變為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即透明變不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透明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動作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300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transition.fadeOut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67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. </a:t>
            </a:r>
            <a:r>
              <a:rPr lang="en-US" altLang="zh-TW" sz="2400" dirty="0" err="1">
                <a:latin typeface="微軟正黑體" pitchFamily="34" charset="-120"/>
                <a:ea typeface="微軟正黑體" pitchFamily="34" charset="-120"/>
              </a:rPr>
              <a:t>transition.moveBy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() -- 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視覺物件相對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位移</a:t>
            </a:r>
            <a:endParaRPr lang="en-US" altLang="zh-TW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main.lua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b="1" dirty="0" smtClean="0">
                <a:latin typeface="微軟正黑體" pitchFamily="34" charset="-120"/>
                <a:ea typeface="微軟正黑體" pitchFamily="34" charset="-120"/>
              </a:rPr>
              <a:t>-- 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簡易</a:t>
            </a:r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</a:p>
          <a:p>
            <a:pPr marL="0" indent="0">
              <a:buNone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--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原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作標相對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位移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移動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像素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移動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秒完成動作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local square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= 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display.newRect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( 100, 3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00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, 100, 100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sz="1600" dirty="0" err="1" smtClean="0">
                <a:latin typeface="微軟正黑體" pitchFamily="34" charset="-120"/>
                <a:ea typeface="微軟正黑體" pitchFamily="34" charset="-120"/>
              </a:rPr>
              <a:t>transition.moveBy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 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square, 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{ x=100, y=0, time=2000 } )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9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1009</Words>
  <Application>Microsoft Macintosh PowerPoint</Application>
  <PresentationFormat>如螢幕大小 (4:3)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Calibri</vt:lpstr>
      <vt:lpstr>微軟正黑體</vt:lpstr>
      <vt:lpstr>新細明體</vt:lpstr>
      <vt:lpstr>Arial</vt:lpstr>
      <vt:lpstr>Office 佈景主題</vt:lpstr>
      <vt:lpstr>Corona SDK  精選 API 快速入門-第七章 Transition 動畫處理</vt:lpstr>
      <vt:lpstr>作者介紹</vt:lpstr>
      <vt:lpstr>精選 API 章節介紹 (共14章)</vt:lpstr>
      <vt:lpstr>第七章 transition</vt:lpstr>
      <vt:lpstr>A. transition.blink() -- 視覺物件閃爍</vt:lpstr>
      <vt:lpstr>B. transition.dissolve() -- 視覺物件溶解</vt:lpstr>
      <vt:lpstr>C. transition.fadeIn() -- 視覺物件淡入</vt:lpstr>
      <vt:lpstr>D. transition.fadeOut() -- 視覺物件淡出</vt:lpstr>
      <vt:lpstr>E. transition.moveBy() -- 視覺物件相對位移</vt:lpstr>
      <vt:lpstr>F. transition.moveTo() -- 視覺物件絕對位移</vt:lpstr>
      <vt:lpstr>G. transition.scaleBy() -- 視覺物件相對縮放</vt:lpstr>
      <vt:lpstr>H. transition.scaleTo() -- 視覺物件絕對縮放</vt:lpstr>
      <vt:lpstr>I. transition.cancel() -- 視覺物件停止動畫</vt:lpstr>
      <vt:lpstr>J. transition.pause()/transition.resume()--暫停與回復動畫</vt:lpstr>
      <vt:lpstr>K. transition.from() / transition.to() -- 多參數動畫設定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SDK 精選 API 快速入門</dc:title>
  <dc:creator>designplusplus</dc:creator>
  <cp:lastModifiedBy>Microsoft Office 使用者</cp:lastModifiedBy>
  <cp:revision>215</cp:revision>
  <cp:lastPrinted>2016-01-14T03:16:47Z</cp:lastPrinted>
  <dcterms:created xsi:type="dcterms:W3CDTF">2016-01-13T12:04:05Z</dcterms:created>
  <dcterms:modified xsi:type="dcterms:W3CDTF">2016-01-22T09:31:02Z</dcterms:modified>
</cp:coreProperties>
</file>