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2461"/>
  </p:normalViewPr>
  <p:slideViewPr>
    <p:cSldViewPr>
      <p:cViewPr>
        <p:scale>
          <a:sx n="115" d="100"/>
          <a:sy n="115" d="100"/>
        </p:scale>
        <p:origin x="5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5172084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第八章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IO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文件處理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E.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io.write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寫入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請在專案資料夾內新增一個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，內容如右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path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file,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errorString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path,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寫入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模式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file:write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執行完後請打開文件檔查看，文件會清空從第一行開始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file 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ile = nil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2376264" cy="14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計數器實作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請在專案資料夾內新增一個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，內容如右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path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讀取資料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file,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errorString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path, "r"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count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tonumber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file:read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("*l")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count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count +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file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smtClean="0">
                <a:latin typeface="微軟正黑體" pitchFamily="34" charset="-120"/>
                <a:ea typeface="微軟正黑體" pitchFamily="34" charset="-120"/>
              </a:rPr>
              <a:t>寫入資料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file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errorString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path, "w"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file:write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count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file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file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nil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600675"/>
            <a:ext cx="1892672" cy="114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字串處理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b="1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</a:t>
            </a:r>
            <a:r>
              <a:rPr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講解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第八章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建立或開啟檔案以進行讀寫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/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關閉檔案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io.type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檢查檔案開啟狀態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io.lines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配合迴圈讀取檔案每一行內容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io.read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讀取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io.write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寫入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計數器實作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開啟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檔案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以進行讀寫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關閉檔案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請在專案資料夾內新增一個空白的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同一層路徑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path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file,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errorString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path, "r" 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讀取模式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file 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file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0x7fxxxxxxxxxx)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errorString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--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nil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，表式沒錯誤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file 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ile = nil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io.type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檢查檔案開啟狀態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請在專案資料夾內新增一個空白的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同一層路徑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file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io.type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(file) 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nil</a:t>
            </a: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path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file,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errorString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path, "r" 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讀取模式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io.type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(file)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file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file 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io.type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(file)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closed file</a:t>
            </a: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ile = nil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3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io.lines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配合迴圈讀取檔案每一行內容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請在專案資料夾內新增一個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，內容如右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path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file,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errorString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path, "r" 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讀取模式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一行一行輸出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line in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io.lines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path ) do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line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依序輸出 第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行 ～ 第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行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file 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ile = nil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2376264" cy="14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io.read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讀取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請在專案資料夾內新增一個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，內容如右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path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file,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errorString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path, "r" 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讀取模式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file:read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("*l") )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只讀取一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file:read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("*a")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將剩下文字讀取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出來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因為讀取頭已經跑完第一行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file 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ile = nil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2376264" cy="14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E.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io.write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寫入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請在專案資料夾內新增一個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，內容如右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path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myFile.txt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file,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errorString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io.open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path,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”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append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寫入模式，從文章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結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尾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插入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file:write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("\n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執行完後請打開文件檔查看，會發現多了一行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io.close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file 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ile = nil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2376264" cy="14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842</Words>
  <Application>Microsoft Macintosh PowerPoint</Application>
  <PresentationFormat>如螢幕大小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Calibri</vt:lpstr>
      <vt:lpstr>微軟正黑體</vt:lpstr>
      <vt:lpstr>新細明體</vt:lpstr>
      <vt:lpstr>Arial</vt:lpstr>
      <vt:lpstr>Office 佈景主題</vt:lpstr>
      <vt:lpstr>Corona SDK  精選 API 快速入門-第八章 IO 文件處理</vt:lpstr>
      <vt:lpstr>作者介紹</vt:lpstr>
      <vt:lpstr>精選 API 章節介紹 (共14章)</vt:lpstr>
      <vt:lpstr>第八章 io</vt:lpstr>
      <vt:lpstr>A. io.open() 開啟檔案以進行讀寫 / io.close() 關閉檔案</vt:lpstr>
      <vt:lpstr>B. io.type() 檢查檔案開啟狀態</vt:lpstr>
      <vt:lpstr>C. io.lines() 配合迴圈讀取檔案每一行內容</vt:lpstr>
      <vt:lpstr>D. io.read() 讀取</vt:lpstr>
      <vt:lpstr>E. io.write() 寫入</vt:lpstr>
      <vt:lpstr>E. io.write() 寫入</vt:lpstr>
      <vt:lpstr>F. 計數器實作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198</cp:revision>
  <cp:lastPrinted>2016-01-14T03:16:47Z</cp:lastPrinted>
  <dcterms:created xsi:type="dcterms:W3CDTF">2016-01-13T12:04:05Z</dcterms:created>
  <dcterms:modified xsi:type="dcterms:W3CDTF">2016-01-24T13:04:55Z</dcterms:modified>
</cp:coreProperties>
</file>