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9" r:id="rId7"/>
    <p:sldId id="270" r:id="rId8"/>
    <p:sldId id="271" r:id="rId9"/>
    <p:sldId id="272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35"/>
    <p:restoredTop sz="96159"/>
  </p:normalViewPr>
  <p:slideViewPr>
    <p:cSldViewPr>
      <p:cViewPr varScale="1">
        <p:scale>
          <a:sx n="115" d="100"/>
          <a:sy n="115" d="100"/>
        </p:scale>
        <p:origin x="216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28794" y="5143512"/>
            <a:ext cx="5172084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Corona SDK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快速入門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九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章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JSON 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資料格式</a:t>
            </a:r>
            <a:endParaRPr lang="zh-TW" altLang="en-US" sz="2000" dirty="0">
              <a:solidFill>
                <a:schemeClr val="bg1">
                  <a:lumMod val="9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作者介紹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梁紘謙 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Edwin Liang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lue Seeds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芙彤園有限公司 創意總監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元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智資訊傳播大學研究所畢業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專長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網站設計、視覺設計、商品攝影、遊戲設計、影音設計、企劃與研究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興趣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沒事找事做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、交朋友、電影、動漫、讀書、慢跑游泳、旅遊美食、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討論商業模式、電子商務</a:t>
            </a:r>
          </a:p>
          <a:p>
            <a:pPr>
              <a:buNone/>
            </a:pPr>
            <a:endParaRPr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Email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designplusplus.mail@gmail.com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Website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www.blueseeds.com.tw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836712"/>
            <a:ext cx="1566174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 章節介紹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string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字串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處理</a:t>
            </a: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table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(array)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陣列處理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global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全域函示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idget - button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按鈕設計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display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視覺物件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計時器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transition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動畫處理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文件處理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b="1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 資料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格式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&lt;&lt;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今日</a:t>
            </a:r>
            <a:r>
              <a:rPr lang="zh-TW" altLang="en-US" sz="1600" b="1" dirty="0" smtClean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講解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sqlite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資料庫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network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網路程式設計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ative 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webview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瀏覽器元件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sound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聲音物件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composer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場景處理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九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章 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lphaUcPeriod"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什麼是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JSON?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json.encode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將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table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轉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字串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json.prettify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格式化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字串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json.decode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將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字串轉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table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實際運用範例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其它公開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API</a:t>
            </a:r>
          </a:p>
          <a:p>
            <a:pPr>
              <a:buFont typeface="+mj-lt"/>
              <a:buAutoNum type="alphaUcPeriod"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8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什麼是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?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json.encode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table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轉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字串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JSON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跟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XML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都是一種資料交換格式。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JSON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全稱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JavaScript Object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Notation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一種非常輕量級的資料交換格式它是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基於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JavaScript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Programming Language, Standard ECMA-262 3rd Edition - December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1999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一個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子集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JSON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主要利用了成對的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{}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來包住各個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object(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物件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，用成對的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[]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來包各個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array(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陣列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，用成對的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""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來包住各字串，用逗號來區隔各變數而資料型態有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string, number, array, object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簡易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require("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myTable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{	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"test",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字串	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b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123,		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數字	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{4,5,6},	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陣列	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{f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789}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物件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}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encode_string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json.encode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myTable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encode_string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 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{"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a":"test","e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":{"f":789},"c":[4,5,6],"b":123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}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encode_string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字串就是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格式字串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72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B.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json.prettify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格式化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字串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呈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小節所示，當我們取得一個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JSON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字串直接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print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出來會不好理解，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如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encode_string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{"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a":"test","e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":{"f":789},"c":[4,5,6],"b":123}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Corona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提供輸出可易讀的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字串方法即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json.prettify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json.prettify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encode_string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pt-BR" altLang="zh-TW" sz="1600" dirty="0">
                <a:latin typeface="微軟正黑體" pitchFamily="34" charset="-120"/>
                <a:ea typeface="微軟正黑體" pitchFamily="34" charset="-120"/>
              </a:rPr>
              <a:t>--[[ </a:t>
            </a:r>
            <a:r>
              <a:rPr lang="zh-TW" altLang="pt-BR" sz="1600" dirty="0">
                <a:latin typeface="微軟正黑體" pitchFamily="34" charset="-120"/>
                <a:ea typeface="微軟正黑體" pitchFamily="34" charset="-120"/>
              </a:rPr>
              <a:t>輸出	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pt-BR" altLang="zh-TW" sz="1600" dirty="0" smtClean="0">
                <a:latin typeface="微軟正黑體" pitchFamily="34" charset="-120"/>
                <a:ea typeface="微軟正黑體" pitchFamily="34" charset="-120"/>
              </a:rPr>
              <a:t>{</a:t>
            </a:r>
            <a:r>
              <a:rPr lang="pt-BR" altLang="zh-TW" sz="1600" dirty="0">
                <a:latin typeface="微軟正黑體" pitchFamily="34" charset="-120"/>
                <a:ea typeface="微軟正黑體" pitchFamily="34" charset="-120"/>
              </a:rPr>
              <a:t>		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pt-BR" altLang="zh-TW" sz="1600" dirty="0" smtClean="0">
                <a:latin typeface="微軟正黑體" pitchFamily="34" charset="-120"/>
                <a:ea typeface="微軟正黑體" pitchFamily="34" charset="-120"/>
              </a:rPr>
              <a:t>"a":"</a:t>
            </a:r>
            <a:r>
              <a:rPr lang="pt-BR" altLang="zh-TW" sz="1600" dirty="0" err="1" smtClean="0">
                <a:latin typeface="微軟正黑體" pitchFamily="34" charset="-120"/>
                <a:ea typeface="微軟正黑體" pitchFamily="34" charset="-120"/>
              </a:rPr>
              <a:t>test</a:t>
            </a:r>
            <a:r>
              <a:rPr lang="pt-BR" altLang="zh-TW" sz="1600" dirty="0" smtClean="0">
                <a:latin typeface="微軟正黑體" pitchFamily="34" charset="-120"/>
                <a:ea typeface="微軟正黑體" pitchFamily="34" charset="-120"/>
              </a:rPr>
              <a:t>",</a:t>
            </a:r>
            <a:r>
              <a:rPr lang="pt-BR" altLang="zh-TW" sz="1600" dirty="0">
                <a:latin typeface="微軟正黑體" pitchFamily="34" charset="-120"/>
                <a:ea typeface="微軟正黑體" pitchFamily="34" charset="-120"/>
              </a:rPr>
              <a:t>		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pt-BR" altLang="zh-TW" sz="1600" dirty="0" smtClean="0">
                <a:latin typeface="微軟正黑體" pitchFamily="34" charset="-120"/>
                <a:ea typeface="微軟正黑體" pitchFamily="34" charset="-120"/>
              </a:rPr>
              <a:t>"b":</a:t>
            </a:r>
            <a:r>
              <a:rPr lang="pt-BR" altLang="zh-TW" sz="1600" dirty="0">
                <a:latin typeface="微軟正黑體" pitchFamily="34" charset="-120"/>
                <a:ea typeface="微軟正黑體" pitchFamily="34" charset="-120"/>
              </a:rPr>
              <a:t>123,		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pt-BR" altLang="zh-TW" sz="16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pt-BR" altLang="zh-TW" sz="1600" dirty="0" err="1" smtClean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pt-BR" altLang="zh-TW" sz="1600" dirty="0" smtClean="0">
                <a:latin typeface="微軟正黑體" pitchFamily="34" charset="-120"/>
                <a:ea typeface="微軟正黑體" pitchFamily="34" charset="-120"/>
              </a:rPr>
              <a:t>":[</a:t>
            </a:r>
            <a:r>
              <a:rPr lang="pt-BR" altLang="zh-TW" sz="1600" dirty="0">
                <a:latin typeface="微軟正黑體" pitchFamily="34" charset="-120"/>
                <a:ea typeface="微軟正黑體" pitchFamily="34" charset="-120"/>
              </a:rPr>
              <a:t>4,5,6],		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pt-BR" altLang="zh-TW" sz="1600" dirty="0" smtClean="0">
                <a:latin typeface="微軟正黑體" pitchFamily="34" charset="-120"/>
                <a:ea typeface="微軟正黑體" pitchFamily="34" charset="-120"/>
              </a:rPr>
              <a:t>"e":{</a:t>
            </a:r>
            <a:r>
              <a:rPr lang="pt-BR" altLang="zh-TW" sz="1600" dirty="0">
                <a:latin typeface="微軟正黑體" pitchFamily="34" charset="-120"/>
                <a:ea typeface="微軟正黑體" pitchFamily="34" charset="-120"/>
              </a:rPr>
              <a:t>		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		</a:t>
            </a:r>
            <a:r>
              <a:rPr lang="pt-BR" altLang="zh-TW" sz="1600" dirty="0" smtClean="0">
                <a:latin typeface="微軟正黑體" pitchFamily="34" charset="-120"/>
                <a:ea typeface="微軟正黑體" pitchFamily="34" charset="-120"/>
              </a:rPr>
              <a:t>"f":</a:t>
            </a:r>
            <a:r>
              <a:rPr lang="pt-BR" altLang="zh-TW" sz="1600" dirty="0">
                <a:latin typeface="微軟正黑體" pitchFamily="34" charset="-120"/>
                <a:ea typeface="微軟正黑體" pitchFamily="34" charset="-120"/>
              </a:rPr>
              <a:t>789		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pt-BR" altLang="zh-TW" sz="1600" dirty="0" smtClean="0">
                <a:latin typeface="微軟正黑體" pitchFamily="34" charset="-120"/>
                <a:ea typeface="微軟正黑體" pitchFamily="34" charset="-120"/>
              </a:rPr>
              <a:t>}</a:t>
            </a:r>
            <a:r>
              <a:rPr lang="pt-BR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pt-BR" altLang="zh-TW" sz="1600" dirty="0" smtClean="0">
                <a:latin typeface="微軟正黑體" pitchFamily="34" charset="-120"/>
                <a:ea typeface="微軟正黑體" pitchFamily="34" charset="-120"/>
              </a:rPr>
              <a:t>}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pt-BR" altLang="zh-TW" sz="1600" dirty="0" smtClean="0">
                <a:latin typeface="微軟正黑體" pitchFamily="34" charset="-120"/>
                <a:ea typeface="微軟正黑體" pitchFamily="34" charset="-120"/>
              </a:rPr>
              <a:t>--]]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74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json.decode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將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字串轉 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table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呈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小節所示，當我們取得一個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字串想要取用裡面資料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encode_string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{"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a":"test","e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":{"f":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789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},"c":[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4,5,6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],"b":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123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}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myData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json.decode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encode_string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用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decode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解譯即可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myData.a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 --&gt;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test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094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實際運用範例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簡易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我們可以取得一些網路公開資料，譬如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http://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openweathermap.org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有公開資料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可以讓我們做一些天氣相關應用程式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de-DE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require("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weather_data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local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function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networkListener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)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if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event.isError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)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then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   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zh-TW" altLang="de-DE" sz="1600" dirty="0" smtClean="0">
                <a:latin typeface="微軟正黑體" pitchFamily="34" charset="-120"/>
                <a:ea typeface="微軟正黑體" pitchFamily="34" charset="-120"/>
              </a:rPr>
              <a:t>網路錯誤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)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else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   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weather_data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json.decode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event.response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)--</a:t>
            </a:r>
            <a:r>
              <a:rPr lang="zh-TW" altLang="de-DE" sz="1600" dirty="0">
                <a:latin typeface="微軟正黑體" pitchFamily="34" charset="-120"/>
                <a:ea typeface="微軟正黑體" pitchFamily="34" charset="-120"/>
              </a:rPr>
              <a:t>伺服器回傳</a:t>
            </a:r>
            <a:r>
              <a:rPr lang="zh-TW" altLang="de-DE" sz="1600" dirty="0" smtClean="0">
                <a:latin typeface="微軟正黑體" pitchFamily="34" charset="-120"/>
                <a:ea typeface="微軟正黑體" pitchFamily="34" charset="-120"/>
              </a:rPr>
              <a:t>資料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weather_data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	print(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weather_data.main.temp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)--&gt;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279.15</a:t>
            </a:r>
            <a:r>
              <a:rPr lang="de-DE" altLang="zh-TW" sz="1300" dirty="0" smtClean="0">
                <a:latin typeface="微軟正黑體" pitchFamily="34" charset="-120"/>
                <a:ea typeface="微軟正黑體" pitchFamily="34" charset="-120"/>
              </a:rPr>
              <a:t> (</a:t>
            </a:r>
            <a:r>
              <a:rPr lang="zh-TW" altLang="is-IS" sz="1300" dirty="0">
                <a:latin typeface="微軟正黑體" pitchFamily="34" charset="-120"/>
                <a:ea typeface="微軟正黑體" pitchFamily="34" charset="-120"/>
              </a:rPr>
              <a:t>蘭氏 </a:t>
            </a:r>
            <a:r>
              <a:rPr lang="is-IS" altLang="zh-TW" sz="1300" dirty="0">
                <a:latin typeface="微軟正黑體" pitchFamily="34" charset="-120"/>
                <a:ea typeface="微軟正黑體" pitchFamily="34" charset="-120"/>
              </a:rPr>
              <a:t>279.15 </a:t>
            </a:r>
            <a:r>
              <a:rPr lang="zh-TW" altLang="is-IS" sz="1300" dirty="0">
                <a:latin typeface="微軟正黑體" pitchFamily="34" charset="-120"/>
                <a:ea typeface="微軟正黑體" pitchFamily="34" charset="-120"/>
              </a:rPr>
              <a:t>度 </a:t>
            </a:r>
            <a:r>
              <a:rPr lang="is-IS" altLang="zh-TW" sz="13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zh-TW" altLang="is-IS" sz="1300" dirty="0">
                <a:latin typeface="微軟正黑體" pitchFamily="34" charset="-120"/>
                <a:ea typeface="微軟正黑體" pitchFamily="34" charset="-120"/>
              </a:rPr>
              <a:t>攝氏 </a:t>
            </a:r>
            <a:r>
              <a:rPr lang="is-IS" altLang="zh-TW" sz="1300" dirty="0">
                <a:latin typeface="微軟正黑體" pitchFamily="34" charset="-120"/>
                <a:ea typeface="微軟正黑體" pitchFamily="34" charset="-120"/>
              </a:rPr>
              <a:t>6 </a:t>
            </a:r>
            <a:r>
              <a:rPr lang="zh-TW" altLang="is-IS" sz="1300" dirty="0">
                <a:latin typeface="微軟正黑體" pitchFamily="34" charset="-120"/>
                <a:ea typeface="微軟正黑體" pitchFamily="34" charset="-120"/>
              </a:rPr>
              <a:t>度</a:t>
            </a:r>
            <a:r>
              <a:rPr lang="en-US" altLang="zh-TW" sz="13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network.request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http://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api.openweathermap.org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/data/2.5/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weather?q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=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Taipei&amp;appid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=44db6a862fba0b067b1930da0d769e98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",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"GET",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networkListener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)--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取得台北天氣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53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E.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其它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公開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API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Google Maps Geocoding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API</a:t>
            </a:r>
            <a:b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https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://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developers.google.com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/maps/documentation/geocoding/intro</a:t>
            </a: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Facebook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Graph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API</a:t>
            </a:r>
            <a:b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https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://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developers.facebook.com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/docs/graph-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api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臺北市政府資料開放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平台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http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://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data.taipei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opendata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60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http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://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data.taipei.gov.tw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opendata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/developer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1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514</Words>
  <Application>Microsoft Macintosh PowerPoint</Application>
  <PresentationFormat>如螢幕大小 (4:3)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Calibri</vt:lpstr>
      <vt:lpstr>微軟正黑體</vt:lpstr>
      <vt:lpstr>新細明體</vt:lpstr>
      <vt:lpstr>Arial</vt:lpstr>
      <vt:lpstr>Office 佈景主題</vt:lpstr>
      <vt:lpstr>Corona SDK  精選 API 快速入門-第九章 JSON 資料格式</vt:lpstr>
      <vt:lpstr>作者介紹</vt:lpstr>
      <vt:lpstr>精選 API 章節介紹 (共14章)</vt:lpstr>
      <vt:lpstr>第九章 json</vt:lpstr>
      <vt:lpstr>A.什麼是JSON? json.encode() 將 table 轉 json 字串</vt:lpstr>
      <vt:lpstr>B. json.prettify() 格式化輸出 json 字串</vt:lpstr>
      <vt:lpstr>C. json.decode() 將 json 字串轉 table</vt:lpstr>
      <vt:lpstr>D. json 實際運用範例</vt:lpstr>
      <vt:lpstr>E. 其它公開API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SDK 精選 API 快速入門</dc:title>
  <dc:creator>designplusplus</dc:creator>
  <cp:lastModifiedBy>Microsoft Office 使用者</cp:lastModifiedBy>
  <cp:revision>187</cp:revision>
  <cp:lastPrinted>2016-01-14T03:16:47Z</cp:lastPrinted>
  <dcterms:created xsi:type="dcterms:W3CDTF">2016-01-13T12:04:05Z</dcterms:created>
  <dcterms:modified xsi:type="dcterms:W3CDTF">2016-01-24T14:28:57Z</dcterms:modified>
</cp:coreProperties>
</file>