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9" r:id="rId7"/>
    <p:sldId id="271" r:id="rId8"/>
    <p:sldId id="272" r:id="rId9"/>
    <p:sldId id="273" r:id="rId10"/>
    <p:sldId id="274" r:id="rId11"/>
    <p:sldId id="270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50071"/>
  </p:normalViewPr>
  <p:slideViewPr>
    <p:cSldViewPr>
      <p:cViewPr varScale="1">
        <p:scale>
          <a:sx n="57" d="100"/>
          <a:sy n="57" d="100"/>
        </p:scale>
        <p:origin x="21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8F6B3-5692-8246-9791-91A6994F25DA}" type="datetimeFigureOut">
              <a:rPr kumimoji="1" lang="zh-TW" altLang="en-US" smtClean="0"/>
              <a:t>2016/1/25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E7E81-6C10-5A4E-8646-89E5FED0E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858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E7E81-6C10-5A4E-8646-89E5FED0ED1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396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E7E81-6C10-5A4E-8646-89E5FED0ED1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799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5172084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第十章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SQLite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修改資料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sqlite3 = require( "sqlite3"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path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myDB.db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sqlite3.open( path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query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[[UPDATE </a:t>
            </a:r>
            <a:r>
              <a:rPr lang="en-US" altLang="zh-TW" sz="1400" dirty="0" err="1" smtClean="0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SET content='Baby' WHERE id = 1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;]]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(query)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UPDATE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修改指定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資料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table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每一行內容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row in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db:nrows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("SELECT * FROM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") do  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row.id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.."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 "..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row.content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nil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6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刪除表格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sqlite3 = require( "sqlite3"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path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myDB.db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sqlite3.open( path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query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[[DROP TABLE </a:t>
            </a:r>
            <a:r>
              <a:rPr lang="en-US" altLang="zh-TW" sz="1400" dirty="0" err="1" smtClean="0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;]]</a:t>
            </a: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(query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刪除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myTable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nil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2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字串處理</a:t>
            </a: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(array)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全域函示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動畫處理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資料格式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altLang="zh-TW" sz="1600" b="1" dirty="0" err="1" smtClean="0">
                <a:latin typeface="微軟正黑體" pitchFamily="34" charset="-120"/>
                <a:ea typeface="微軟正黑體" pitchFamily="34" charset="-120"/>
              </a:rPr>
              <a:t>qlite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</a:t>
            </a:r>
            <a:r>
              <a:rPr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講解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第十章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sqlite3.open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開啟檔案以進行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讀寫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/ sqlite3.close()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關閉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檔案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新增表格</a:t>
            </a: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新增資料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db:nrows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秀出表格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內容</a:t>
            </a: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刪除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資料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修改資料</a:t>
            </a: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刪除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表格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lphaUcPeriod"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 sqlite3.open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開檔案進行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讀寫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/ sqlite3.close()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關閉檔案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請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在專案資料夾內新增一個空白的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myDB.db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main.lua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同一層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路徑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myDB.db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可用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myDB.txt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直接改副檔名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sqlite3 = require( "sqlite3"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path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myDB.db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sqlite3.open( path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此區塊為進行讀寫相關程式就像第八章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一樣，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nil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新增表格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sqlite3 = require( "sqlite3"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path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myDB.db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sqlite3.open( path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query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[[CREATE TABLE IF NOT EXISTS </a:t>
            </a:r>
            <a:r>
              <a:rPr lang="en-US" altLang="zh-TW" sz="1400" dirty="0" err="1" smtClean="0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(id INTEGER PRIMARY KEY, content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);]]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query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建立主鍵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id,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與內容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content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兩個欄位的表格，表格名為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myTable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nil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74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新增資料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sqlite3 = require( "sqlite3"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path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myDB.db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sqlite3.open( path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建立好表格後可以開始塞資料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query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[[  </a:t>
            </a:r>
          </a:p>
          <a:p>
            <a:pPr marL="0" indent="0">
              <a:buNone/>
            </a:pP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INSERT 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INTO 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VALUES (NULL, 'Hello World');  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INSERT 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INTO 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VALUES (NULL, 'Hello 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Lua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');  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INSERT 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INTO </a:t>
            </a:r>
            <a:r>
              <a:rPr lang="en-US" altLang="zh-TW" sz="1400" dirty="0" err="1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 VALUES (NULL, 'Hello Sqlite3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');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]]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(query)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INSERT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方法建立三筆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資料，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設成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NULL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，會自動編號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nil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04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db:nrows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秀出表格內容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sqlite3 = require( "sqlite3"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path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myDB.db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sqlite3.open( path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每一行內容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row in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db:nrows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("SELECT * FROM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") do  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row.id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.."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"..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row.content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en-US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nil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83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刪除資料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sqlite3 = require( "sqlite3"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path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system.pathForFile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myDB.db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system.ResourceDirectory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sqlite3.open( path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query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[[DELETE FROM </a:t>
            </a:r>
            <a:r>
              <a:rPr lang="en-US" altLang="zh-TW" sz="1400" dirty="0" err="1" smtClean="0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WHERE id = 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2;]]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db:exec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(query)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DELETE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刪除指定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資料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table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每一行內容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row in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db:nrows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("SELECT * FROM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myTable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") do  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row.id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.."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 "..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row.content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db:close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--&gt;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當處理完檔案讀寫工作，一定要記得關閉檔案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nil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1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698</Words>
  <Application>Microsoft Macintosh PowerPoint</Application>
  <PresentationFormat>如螢幕大小 (4:3)</PresentationFormat>
  <Paragraphs>155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Calibri</vt:lpstr>
      <vt:lpstr>微軟正黑體</vt:lpstr>
      <vt:lpstr>新細明體</vt:lpstr>
      <vt:lpstr>Arial</vt:lpstr>
      <vt:lpstr>Office 佈景主題</vt:lpstr>
      <vt:lpstr>Corona SDK  精選 API 快速入門-第十章 SQLite 資料庫</vt:lpstr>
      <vt:lpstr>作者介紹</vt:lpstr>
      <vt:lpstr>精選 API 章節介紹 (共14章)</vt:lpstr>
      <vt:lpstr>第十章 sqlite</vt:lpstr>
      <vt:lpstr> sqlite3.open()開檔案進行讀寫 / sqlite3.close() 關閉檔案</vt:lpstr>
      <vt:lpstr>B. db:exec() 新增表格</vt:lpstr>
      <vt:lpstr>C. db:exec() 新增資料</vt:lpstr>
      <vt:lpstr>D. db:nrows() 秀出表格內容</vt:lpstr>
      <vt:lpstr>E. db:exec() 刪除資料</vt:lpstr>
      <vt:lpstr>F. db:exec() 修改資料</vt:lpstr>
      <vt:lpstr>G. db:exec() 刪除表格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194</cp:revision>
  <cp:lastPrinted>2016-01-14T03:16:47Z</cp:lastPrinted>
  <dcterms:created xsi:type="dcterms:W3CDTF">2016-01-13T12:04:05Z</dcterms:created>
  <dcterms:modified xsi:type="dcterms:W3CDTF">2016-01-25T09:03:11Z</dcterms:modified>
</cp:coreProperties>
</file>