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61" r:id="rId5"/>
    <p:sldId id="262" r:id="rId6"/>
    <p:sldId id="263" r:id="rId7"/>
    <p:sldId id="269" r:id="rId8"/>
    <p:sldId id="270" r:id="rId9"/>
    <p:sldId id="271" r:id="rId10"/>
    <p:sldId id="259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5"/>
    <p:restoredTop sz="94595"/>
  </p:normalViewPr>
  <p:slideViewPr>
    <p:cSldViewPr>
      <p:cViewPr varScale="1">
        <p:scale>
          <a:sx n="115" d="100"/>
          <a:sy n="115" d="100"/>
        </p:scale>
        <p:origin x="52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2A98C-DFF0-9740-9B9D-FD932C3E12F0}" type="datetimeFigureOut">
              <a:rPr kumimoji="1" lang="zh-TW" altLang="en-US" smtClean="0"/>
              <a:t>2016/1/26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7790A-3609-334A-89F9-D658AE9E51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83223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7790A-3609-334A-89F9-D658AE9E5184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7715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2016/1/26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928794" y="5143512"/>
            <a:ext cx="6099590" cy="1470025"/>
          </a:xfrm>
        </p:spPr>
        <p:txBody>
          <a:bodyPr>
            <a:normAutofit/>
          </a:bodyPr>
          <a:lstStyle/>
          <a:p>
            <a:pPr algn="l"/>
            <a:r>
              <a:rPr lang="en-US" altLang="zh-TW" sz="32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Corona SDK</a:t>
            </a:r>
            <a:r>
              <a:rPr lang="zh-TW" altLang="en-US" sz="32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8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zh-TW" altLang="en-US" sz="28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精選 </a:t>
            </a:r>
            <a:r>
              <a:rPr lang="en-US" altLang="zh-TW" sz="20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API</a:t>
            </a: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快速入門</a:t>
            </a:r>
            <a:r>
              <a:rPr lang="en-US" altLang="zh-TW" sz="20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第十一章 </a:t>
            </a:r>
            <a:r>
              <a:rPr lang="en-US" altLang="zh-TW" sz="20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Network </a:t>
            </a: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網路程式設計</a:t>
            </a:r>
            <a:endParaRPr lang="zh-TW" altLang="en-US" sz="2000" dirty="0">
              <a:solidFill>
                <a:schemeClr val="bg1">
                  <a:lumMod val="9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作者介紹</a:t>
            </a:r>
            <a:endParaRPr lang="zh-TW" altLang="en-US" sz="3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梁紘謙 </a:t>
            </a:r>
            <a:r>
              <a:rPr lang="en-US" altLang="zh-TW" sz="2600" dirty="0" smtClean="0">
                <a:latin typeface="微軟正黑體" pitchFamily="34" charset="-120"/>
                <a:ea typeface="微軟正黑體" pitchFamily="34" charset="-120"/>
              </a:rPr>
              <a:t>Edwin Liang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lue Seeds 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芙彤園有限公司 創意總監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元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智資訊傳播大學研究所畢業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專長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網站設計、視覺設計、商品攝影、遊戲設計、影音設計、企劃與研究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興趣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沒事找事做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、交朋友、電影、動漫、讀書、慢跑游泳、旅遊美食、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討論商業模式、電子商務</a:t>
            </a:r>
          </a:p>
          <a:p>
            <a:pPr>
              <a:buNone/>
            </a:pPr>
            <a:endParaRPr lang="zh-TW" altLang="en-US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Email :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designplusplus.mail@gmail.com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Website :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www.blueseeds.com.tw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836712"/>
            <a:ext cx="1566174" cy="20882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精選 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API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 章節介紹 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共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14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章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3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string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字串處理</a:t>
            </a:r>
            <a:endParaRPr lang="en-US" altLang="zh-TW" sz="1600" dirty="0">
              <a:solidFill>
                <a:schemeClr val="accent1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table (array)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陣列處理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global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全域函示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w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idget - button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按鈕設計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display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視覺物件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timer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計時器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transition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動畫處理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io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文件處理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json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資料格式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sqlite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資料庫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network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 網路程式設計</a:t>
            </a:r>
            <a:r>
              <a:rPr lang="en-US" altLang="zh-TW" sz="1600" b="1" dirty="0">
                <a:solidFill>
                  <a:schemeClr val="accent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&lt;&lt;</a:t>
            </a:r>
            <a:r>
              <a:rPr lang="zh-TW" altLang="en-US" sz="1600" b="1" dirty="0">
                <a:solidFill>
                  <a:schemeClr val="accent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今日講解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ative -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webview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瀏覽器元件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sound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聲音物件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composer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場景處理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第十一章 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Network</a:t>
            </a:r>
            <a:endParaRPr lang="zh-TW" altLang="en-US" sz="3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lphaUcPeriod"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permission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設定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lphaUcPeriod"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network.request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() GET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方法實作</a:t>
            </a:r>
          </a:p>
          <a:p>
            <a:pPr>
              <a:buFont typeface="+mj-lt"/>
              <a:buAutoNum type="alphaUcPeriod"/>
            </a:pP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伺服器端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GET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取值實作</a:t>
            </a:r>
          </a:p>
          <a:p>
            <a:pPr>
              <a:buFont typeface="+mj-lt"/>
              <a:buAutoNum type="alphaUcPeriod"/>
            </a:pP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network.request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()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POST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方法實作</a:t>
            </a:r>
          </a:p>
          <a:p>
            <a:pPr>
              <a:buFont typeface="+mj-lt"/>
              <a:buAutoNum type="alphaUcPeriod"/>
            </a:pP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伺服器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端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POST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取值實作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lphaUcPeriod"/>
            </a:pP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P.S.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本範例測試伺服器環境為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XAMPP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，伺服器開發語言使用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PHP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，可至下列網址下載安裝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https://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www.apachefriends.org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download.html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786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A. </a:t>
            </a:r>
            <a:r>
              <a:rPr lang="en-US" altLang="zh-TW" sz="3600" dirty="0">
                <a:latin typeface="微軟正黑體" pitchFamily="34" charset="-120"/>
                <a:ea typeface="微軟正黑體" pitchFamily="34" charset="-120"/>
              </a:rPr>
              <a:t>permission</a:t>
            </a:r>
            <a:r>
              <a:rPr lang="zh-TW" altLang="en-US" sz="3600" dirty="0">
                <a:latin typeface="微軟正黑體" pitchFamily="34" charset="-120"/>
                <a:ea typeface="微軟正黑體" pitchFamily="34" charset="-120"/>
              </a:rPr>
              <a:t>設定</a:t>
            </a:r>
            <a:endParaRPr lang="en-US" altLang="zh-TW" sz="3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build.settings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ios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跟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android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會有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一些軟硬體功能使用的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相關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授權必須告知使用者，因此本章範例要用的網路部分，在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Android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平台運行網路操作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你就必須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增加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INTERNET permission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的規則到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build.settings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600">
                <a:latin typeface="微軟正黑體" pitchFamily="34" charset="-120"/>
                <a:ea typeface="微軟正黑體" pitchFamily="34" charset="-120"/>
              </a:rPr>
              <a:t>檔案</a:t>
            </a:r>
            <a:r>
              <a:rPr lang="zh-TW" altLang="en-US" sz="1600" smtClean="0">
                <a:latin typeface="微軟正黑體" pitchFamily="34" charset="-120"/>
                <a:ea typeface="微軟正黑體" pitchFamily="34" charset="-120"/>
              </a:rPr>
              <a:t>中。當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使用者安裝軟體時會告知使用者此軟體用到什麼軟硬體功能，使用者同意才能下載，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build.settings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檔與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main.lua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同資料夾。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settings =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{   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	android = {      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usesPermissions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= 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{         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		"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android.permission.INTERNET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" --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告知使用者用到網路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	}   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}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} 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8727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3600" dirty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. </a:t>
            </a:r>
            <a:r>
              <a:rPr lang="en-US" altLang="zh-TW" sz="3600" dirty="0" err="1">
                <a:latin typeface="微軟正黑體" pitchFamily="34" charset="-120"/>
                <a:ea typeface="微軟正黑體" pitchFamily="34" charset="-120"/>
              </a:rPr>
              <a:t>network.request</a:t>
            </a:r>
            <a:r>
              <a:rPr lang="en-US" altLang="zh-TW" sz="3600" dirty="0">
                <a:latin typeface="微軟正黑體" pitchFamily="34" charset="-120"/>
                <a:ea typeface="微軟正黑體" pitchFamily="34" charset="-120"/>
              </a:rPr>
              <a:t>() GET</a:t>
            </a:r>
            <a:r>
              <a:rPr lang="zh-TW" altLang="en-US" sz="3600" dirty="0">
                <a:latin typeface="微軟正黑體" pitchFamily="34" charset="-120"/>
                <a:ea typeface="微軟正黑體" pitchFamily="34" charset="-120"/>
              </a:rPr>
              <a:t>方法實作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main.lua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簡易範例</a:t>
            </a:r>
          </a:p>
          <a:p>
            <a:pPr marL="0" indent="0">
              <a:buNone/>
            </a:pP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local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function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networkListener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event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 )    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de-DE" altLang="zh-TW" sz="1600" dirty="0" err="1" smtClean="0">
                <a:latin typeface="微軟正黑體" pitchFamily="34" charset="-120"/>
                <a:ea typeface="微軟正黑體" pitchFamily="34" charset="-120"/>
              </a:rPr>
              <a:t>if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event.isError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 ) </a:t>
            </a: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then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        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de-DE" altLang="zh-TW" sz="1600" dirty="0" err="1" smtClean="0">
                <a:latin typeface="微軟正黑體" pitchFamily="34" charset="-120"/>
                <a:ea typeface="微軟正黑體" pitchFamily="34" charset="-120"/>
              </a:rPr>
              <a:t>print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"</a:t>
            </a:r>
            <a:r>
              <a:rPr lang="zh-TW" altLang="de-DE" sz="1600" dirty="0" smtClean="0">
                <a:latin typeface="微軟正黑體" pitchFamily="34" charset="-120"/>
                <a:ea typeface="微軟正黑體" pitchFamily="34" charset="-120"/>
              </a:rPr>
              <a:t>網路</a:t>
            </a:r>
            <a:r>
              <a:rPr lang="zh-TW" altLang="de-DE" sz="1600" dirty="0">
                <a:latin typeface="微軟正黑體" pitchFamily="34" charset="-120"/>
                <a:ea typeface="微軟正黑體" pitchFamily="34" charset="-120"/>
              </a:rPr>
              <a:t>錯誤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!" 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)    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de-DE" altLang="zh-TW" sz="1600" dirty="0" err="1" smtClean="0">
                <a:latin typeface="微軟正黑體" pitchFamily="34" charset="-120"/>
                <a:ea typeface="微軟正黑體" pitchFamily="34" charset="-120"/>
              </a:rPr>
              <a:t>else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        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de-DE" altLang="zh-TW" sz="1600" dirty="0" err="1" smtClean="0">
                <a:latin typeface="微軟正黑體" pitchFamily="34" charset="-120"/>
                <a:ea typeface="微軟正黑體" pitchFamily="34" charset="-120"/>
              </a:rPr>
              <a:t>print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event.response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 )	--</a:t>
            </a:r>
            <a:r>
              <a:rPr lang="zh-TW" altLang="de-DE" sz="1600" dirty="0">
                <a:latin typeface="微軟正黑體" pitchFamily="34" charset="-120"/>
                <a:ea typeface="微軟正黑體" pitchFamily="34" charset="-120"/>
              </a:rPr>
              <a:t>伺服器回傳資料    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end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end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network.request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"http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://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localhost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/?</a:t>
            </a:r>
            <a:r>
              <a:rPr lang="en-US" altLang="zh-TW" sz="1600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id=1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", "GET",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networkListener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localhost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為本機測試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問號後夾帶參數，此種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URL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夾帶參數傳資料到伺服器的方法稱為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GET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方法，通常為可公開參數，譬如頁碼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page=1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，密碼就不適合。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請看章節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C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伺服器實作部分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621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C. 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伺服器</a:t>
            </a:r>
            <a:r>
              <a:rPr lang="zh-TW" altLang="en-US" sz="3600" dirty="0">
                <a:latin typeface="微軟正黑體" pitchFamily="34" charset="-120"/>
                <a:ea typeface="微軟正黑體" pitchFamily="34" charset="-120"/>
              </a:rPr>
              <a:t>端</a:t>
            </a:r>
            <a:r>
              <a:rPr lang="en-US" altLang="zh-TW" sz="3600" dirty="0">
                <a:latin typeface="微軟正黑體" pitchFamily="34" charset="-120"/>
                <a:ea typeface="微軟正黑體" pitchFamily="34" charset="-120"/>
              </a:rPr>
              <a:t>GET</a:t>
            </a:r>
            <a:r>
              <a:rPr lang="zh-TW" altLang="en-US" sz="3600" dirty="0">
                <a:latin typeface="微軟正黑體" pitchFamily="34" charset="-120"/>
                <a:ea typeface="微軟正黑體" pitchFamily="34" charset="-120"/>
              </a:rPr>
              <a:t>取值實作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index.php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(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local server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測試，請找到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XAMPP/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xamppfiles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htdocs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index.php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做修改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--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phpMyAdmin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自行建立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myDB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資料庫與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myMemberTable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資料表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myMemberTable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資料表有三個欄位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id,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firstname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lastname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，請自行添加幾筆資料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有資料會回傳如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"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id: 1 - Name: Edwin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Liang,"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，沒資料會回傳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"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無資料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"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，資料會回傳到</a:t>
            </a: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networkListener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 函示的 </a:t>
            </a: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event.response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zh-TW" altLang="en-US" sz="16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簡易範例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&lt;?</a:t>
            </a:r>
            <a:r>
              <a:rPr lang="en-US" altLang="zh-TW" sz="1200" dirty="0" err="1">
                <a:latin typeface="微軟正黑體" pitchFamily="34" charset="-120"/>
                <a:ea typeface="微軟正黑體" pitchFamily="34" charset="-120"/>
              </a:rPr>
              <a:t>php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	</a:t>
            </a:r>
            <a:endParaRPr lang="en-US" altLang="zh-TW" sz="1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$</a:t>
            </a:r>
            <a:r>
              <a:rPr lang="en-US" altLang="zh-TW" sz="1200" dirty="0" err="1">
                <a:latin typeface="微軟正黑體" pitchFamily="34" charset="-120"/>
                <a:ea typeface="微軟正黑體" pitchFamily="34" charset="-120"/>
              </a:rPr>
              <a:t>servername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"</a:t>
            </a:r>
            <a:r>
              <a:rPr lang="en-US" altLang="zh-TW" sz="1200" dirty="0" err="1" smtClean="0">
                <a:latin typeface="微軟正黑體" pitchFamily="34" charset="-120"/>
                <a:ea typeface="微軟正黑體" pitchFamily="34" charset="-120"/>
              </a:rPr>
              <a:t>localhost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";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$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username = 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"username";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$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password = 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"password";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$</a:t>
            </a:r>
            <a:r>
              <a:rPr lang="en-US" altLang="zh-TW" sz="1200" dirty="0" err="1">
                <a:latin typeface="微軟正黑體" pitchFamily="34" charset="-120"/>
                <a:ea typeface="微軟正黑體" pitchFamily="34" charset="-120"/>
              </a:rPr>
              <a:t>dbname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"</a:t>
            </a:r>
            <a:r>
              <a:rPr lang="en-US" altLang="zh-TW" sz="1200" dirty="0" err="1" smtClean="0">
                <a:latin typeface="微軟正黑體" pitchFamily="34" charset="-120"/>
                <a:ea typeface="微軟正黑體" pitchFamily="34" charset="-120"/>
              </a:rPr>
              <a:t>myDB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";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	</a:t>
            </a:r>
            <a:endParaRPr lang="zh-TW" altLang="en-US" sz="1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// </a:t>
            </a:r>
            <a:r>
              <a:rPr lang="zh-TW" altLang="en-US" sz="1200" dirty="0">
                <a:latin typeface="微軟正黑體" pitchFamily="34" charset="-120"/>
                <a:ea typeface="微軟正黑體" pitchFamily="34" charset="-120"/>
              </a:rPr>
              <a:t>建立連結	</a:t>
            </a:r>
            <a:endParaRPr lang="en-US" altLang="zh-TW" sz="1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$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conn = new </a:t>
            </a:r>
            <a:r>
              <a:rPr lang="en-US" altLang="zh-TW" sz="1200" dirty="0" err="1">
                <a:latin typeface="微軟正黑體" pitchFamily="34" charset="-120"/>
                <a:ea typeface="微軟正黑體" pitchFamily="34" charset="-120"/>
              </a:rPr>
              <a:t>mysqli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($</a:t>
            </a:r>
            <a:r>
              <a:rPr lang="en-US" altLang="zh-TW" sz="1200" dirty="0" err="1">
                <a:latin typeface="微軟正黑體" pitchFamily="34" charset="-120"/>
                <a:ea typeface="微軟正黑體" pitchFamily="34" charset="-120"/>
              </a:rPr>
              <a:t>servername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, $username, $password, $</a:t>
            </a:r>
            <a:r>
              <a:rPr lang="en-US" altLang="zh-TW" sz="1200" dirty="0" err="1">
                <a:latin typeface="微軟正黑體" pitchFamily="34" charset="-120"/>
                <a:ea typeface="微軟正黑體" pitchFamily="34" charset="-120"/>
              </a:rPr>
              <a:t>dbname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);	</a:t>
            </a:r>
            <a:endParaRPr lang="en-US" altLang="zh-TW" sz="1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// </a:t>
            </a:r>
            <a:r>
              <a:rPr lang="zh-TW" altLang="en-US" sz="1200" dirty="0">
                <a:latin typeface="微軟正黑體" pitchFamily="34" charset="-120"/>
                <a:ea typeface="微軟正黑體" pitchFamily="34" charset="-120"/>
              </a:rPr>
              <a:t>檢查連結是否</a:t>
            </a: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生效</a:t>
            </a:r>
            <a:endParaRPr lang="en-US" altLang="zh-TW" sz="1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if 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($conn-&gt;</a:t>
            </a:r>
            <a:r>
              <a:rPr lang="en-US" altLang="zh-TW" sz="1200" dirty="0" err="1" smtClean="0">
                <a:latin typeface="微軟正黑體" pitchFamily="34" charset="-120"/>
                <a:ea typeface="微軟正黑體" pitchFamily="34" charset="-120"/>
              </a:rPr>
              <a:t>connect_error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) die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(“Connection 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failed: 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" 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. $conn-&gt;</a:t>
            </a:r>
            <a:r>
              <a:rPr lang="en-US" altLang="zh-TW" sz="1200" dirty="0" err="1">
                <a:latin typeface="微軟正黑體" pitchFamily="34" charset="-120"/>
                <a:ea typeface="微軟正黑體" pitchFamily="34" charset="-120"/>
              </a:rPr>
              <a:t>connect_error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);		</a:t>
            </a:r>
            <a:endParaRPr lang="en-US" altLang="zh-TW" sz="1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// </a:t>
            </a:r>
            <a:r>
              <a:rPr lang="zh-TW" altLang="en-US" sz="1200" dirty="0">
                <a:latin typeface="微軟正黑體" pitchFamily="34" charset="-120"/>
                <a:ea typeface="微軟正黑體" pitchFamily="34" charset="-120"/>
              </a:rPr>
              <a:t>指定 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id </a:t>
            </a: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搜尋</a:t>
            </a:r>
            <a:endParaRPr lang="en-US" altLang="zh-TW" sz="1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$</a:t>
            </a:r>
            <a:r>
              <a:rPr lang="en-US" altLang="zh-TW" sz="1200" dirty="0" err="1">
                <a:latin typeface="微軟正黑體" pitchFamily="34" charset="-120"/>
                <a:ea typeface="微軟正黑體" pitchFamily="34" charset="-120"/>
              </a:rPr>
              <a:t>sql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 = "SELECT id, </a:t>
            </a:r>
            <a:r>
              <a:rPr lang="en-US" altLang="zh-TW" sz="1200" dirty="0" err="1">
                <a:latin typeface="微軟正黑體" pitchFamily="34" charset="-120"/>
                <a:ea typeface="微軟正黑體" pitchFamily="34" charset="-120"/>
              </a:rPr>
              <a:t>firstname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1200" dirty="0" err="1">
                <a:latin typeface="微軟正黑體" pitchFamily="34" charset="-120"/>
                <a:ea typeface="微軟正黑體" pitchFamily="34" charset="-120"/>
              </a:rPr>
              <a:t>lastname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 FROM </a:t>
            </a:r>
            <a:r>
              <a:rPr lang="en-US" altLang="zh-TW" sz="1200" dirty="0" err="1" smtClean="0">
                <a:latin typeface="微軟正黑體" pitchFamily="34" charset="-120"/>
                <a:ea typeface="微軟正黑體" pitchFamily="34" charset="-120"/>
              </a:rPr>
              <a:t>myMemberTable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WHERE id=".</a:t>
            </a:r>
            <a:r>
              <a:rPr lang="en-US" altLang="zh-TW" sz="1200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$_GET["id"]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; //</a:t>
            </a:r>
            <a:r>
              <a:rPr lang="zh-TW" altLang="en-US" sz="1200" dirty="0">
                <a:latin typeface="微軟正黑體" pitchFamily="34" charset="-120"/>
                <a:ea typeface="微軟正黑體" pitchFamily="34" charset="-120"/>
              </a:rPr>
              <a:t>重點處	</a:t>
            </a:r>
            <a:endParaRPr lang="en-US" altLang="zh-TW" sz="1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$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result = $conn-&gt;query($</a:t>
            </a:r>
            <a:r>
              <a:rPr lang="en-US" altLang="zh-TW" sz="1200" dirty="0" err="1">
                <a:latin typeface="微軟正黑體" pitchFamily="34" charset="-120"/>
                <a:ea typeface="微軟正黑體" pitchFamily="34" charset="-120"/>
              </a:rPr>
              <a:t>sql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);	</a:t>
            </a:r>
            <a:endParaRPr lang="en-US" altLang="zh-TW" sz="1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if 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($result-&gt;</a:t>
            </a:r>
            <a:r>
              <a:rPr lang="en-US" altLang="zh-TW" sz="1200" dirty="0" err="1">
                <a:latin typeface="微軟正黑體" pitchFamily="34" charset="-120"/>
                <a:ea typeface="微軟正黑體" pitchFamily="34" charset="-120"/>
              </a:rPr>
              <a:t>num_rows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 &gt; 0) 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{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		</a:t>
            </a:r>
            <a:endParaRPr lang="en-US" altLang="zh-TW" sz="1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$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row = $result-&gt;</a:t>
            </a:r>
            <a:r>
              <a:rPr lang="en-US" altLang="zh-TW" sz="1200" dirty="0" err="1">
                <a:latin typeface="微軟正黑體" pitchFamily="34" charset="-120"/>
                <a:ea typeface="微軟正黑體" pitchFamily="34" charset="-120"/>
              </a:rPr>
              <a:t>fetch_assoc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();		</a:t>
            </a:r>
            <a:endParaRPr lang="en-US" altLang="zh-TW" sz="1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echo 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"id: " . $row["id"]. " - Name: " . $row["</a:t>
            </a:r>
            <a:r>
              <a:rPr lang="en-US" altLang="zh-TW" sz="1200" dirty="0" err="1">
                <a:latin typeface="微軟正黑體" pitchFamily="34" charset="-120"/>
                <a:ea typeface="微軟正黑體" pitchFamily="34" charset="-120"/>
              </a:rPr>
              <a:t>firstname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"]. " " . $row["</a:t>
            </a:r>
            <a:r>
              <a:rPr lang="en-US" altLang="zh-TW" sz="1200" dirty="0" err="1">
                <a:latin typeface="微軟正黑體" pitchFamily="34" charset="-120"/>
                <a:ea typeface="微軟正黑體" pitchFamily="34" charset="-120"/>
              </a:rPr>
              <a:t>lastname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"]. 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",";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	</a:t>
            </a:r>
            <a:endParaRPr lang="en-US" altLang="zh-TW" sz="1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}else{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echo 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"</a:t>
            </a:r>
            <a:r>
              <a:rPr lang="zh-TW" altLang="en-US" sz="1200" dirty="0">
                <a:latin typeface="微軟正黑體" pitchFamily="34" charset="-120"/>
                <a:ea typeface="微軟正黑體" pitchFamily="34" charset="-120"/>
              </a:rPr>
              <a:t>無資料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";	</a:t>
            </a:r>
            <a:endParaRPr lang="en-US" altLang="zh-TW" sz="1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}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	</a:t>
            </a:r>
            <a:endParaRPr lang="en-US" altLang="zh-TW" sz="1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$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conn-&gt;</a:t>
            </a:r>
            <a:r>
              <a:rPr lang="en-US" altLang="zh-TW" sz="1300" dirty="0">
                <a:latin typeface="微軟正黑體" pitchFamily="34" charset="-120"/>
                <a:ea typeface="微軟正黑體" pitchFamily="34" charset="-120"/>
              </a:rPr>
              <a:t>close</a:t>
            </a:r>
            <a:r>
              <a:rPr lang="en-US" altLang="zh-TW" sz="1300" dirty="0" smtClean="0">
                <a:latin typeface="微軟正黑體" pitchFamily="34" charset="-120"/>
                <a:ea typeface="微軟正黑體" pitchFamily="34" charset="-120"/>
              </a:rPr>
              <a:t>();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1300" dirty="0" smtClean="0">
                <a:latin typeface="微軟正黑體" pitchFamily="34" charset="-120"/>
                <a:ea typeface="微軟正黑體" pitchFamily="34" charset="-120"/>
              </a:rPr>
              <a:t>?&gt;</a:t>
            </a:r>
            <a:endParaRPr lang="en-US" altLang="zh-TW" sz="13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267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3600" dirty="0">
                <a:latin typeface="微軟正黑體" pitchFamily="34" charset="-120"/>
                <a:ea typeface="微軟正黑體" pitchFamily="34" charset="-120"/>
              </a:rPr>
              <a:t>D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. </a:t>
            </a:r>
            <a:r>
              <a:rPr lang="en-US" altLang="zh-TW" sz="3600" dirty="0" err="1">
                <a:latin typeface="微軟正黑體" pitchFamily="34" charset="-120"/>
                <a:ea typeface="微軟正黑體" pitchFamily="34" charset="-120"/>
              </a:rPr>
              <a:t>network.request</a:t>
            </a:r>
            <a:r>
              <a:rPr lang="en-US" altLang="zh-TW" sz="3600" dirty="0">
                <a:latin typeface="微軟正黑體" pitchFamily="34" charset="-120"/>
                <a:ea typeface="微軟正黑體" pitchFamily="34" charset="-120"/>
              </a:rPr>
              <a:t>() 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POST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方法</a:t>
            </a:r>
            <a:r>
              <a:rPr lang="zh-TW" altLang="en-US" sz="3600" dirty="0">
                <a:latin typeface="微軟正黑體" pitchFamily="34" charset="-120"/>
                <a:ea typeface="微軟正黑體" pitchFamily="34" charset="-120"/>
              </a:rPr>
              <a:t>實作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main.lua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簡易範例</a:t>
            </a:r>
            <a:endParaRPr lang="en-US" altLang="zh-TW" sz="16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local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function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networkListener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event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 )    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if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 ( </a:t>
            </a: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event.isError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 ) </a:t>
            </a: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then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        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		</a:t>
            </a: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print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( "</a:t>
            </a:r>
            <a:r>
              <a:rPr lang="zh-TW" altLang="de-DE" sz="1600" dirty="0">
                <a:latin typeface="微軟正黑體" pitchFamily="34" charset="-120"/>
                <a:ea typeface="微軟正黑體" pitchFamily="34" charset="-120"/>
              </a:rPr>
              <a:t>網路錯誤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!" )    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else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        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		</a:t>
            </a: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print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 ( </a:t>
            </a: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event.response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 )	--</a:t>
            </a:r>
            <a:r>
              <a:rPr lang="zh-TW" altLang="de-DE" sz="1600" dirty="0">
                <a:latin typeface="微軟正黑體" pitchFamily="34" charset="-120"/>
                <a:ea typeface="微軟正黑體" pitchFamily="34" charset="-120"/>
              </a:rPr>
              <a:t>伺服器回傳資料    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end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end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zh-TW" altLang="en-US" sz="16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err="1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params</a:t>
            </a:r>
            <a:r>
              <a:rPr lang="en-US" altLang="zh-TW" sz="1600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 = {}</a:t>
            </a:r>
          </a:p>
          <a:p>
            <a:pPr marL="0" indent="0">
              <a:buNone/>
            </a:pPr>
            <a:r>
              <a:rPr lang="en-US" altLang="zh-TW" sz="1600" dirty="0" err="1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params.body</a:t>
            </a:r>
            <a:r>
              <a:rPr lang="en-US" altLang="zh-TW" sz="1600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 = "</a:t>
            </a:r>
            <a:r>
              <a:rPr lang="en-US" altLang="zh-TW" sz="1600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id=1"</a:t>
            </a:r>
            <a:endParaRPr lang="en-US" altLang="zh-TW" sz="1600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network.request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"http://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localhost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/", "POST",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networkListener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1600" dirty="0" err="1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params</a:t>
            </a:r>
            <a:r>
              <a:rPr lang="en-US" altLang="zh-TW" sz="1600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)</a:t>
            </a:r>
            <a:endParaRPr lang="de-DE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--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因衍生一些安全性議題，敏感性資料如密碼不該透過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URL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來傳送，即問號後夾帶參數。將參數放在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HTTP Request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封包，此種夾帶參數傳資料到伺服器稱為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POST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方法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請看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章節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E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伺服器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實作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部分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246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3600" dirty="0">
                <a:latin typeface="微軟正黑體" pitchFamily="34" charset="-120"/>
                <a:ea typeface="微軟正黑體" pitchFamily="34" charset="-120"/>
              </a:rPr>
              <a:t>E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. 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伺服器端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POST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取值</a:t>
            </a:r>
            <a:r>
              <a:rPr lang="zh-TW" altLang="en-US" sz="3600" dirty="0">
                <a:latin typeface="微軟正黑體" pitchFamily="34" charset="-120"/>
                <a:ea typeface="微軟正黑體" pitchFamily="34" charset="-120"/>
              </a:rPr>
              <a:t>實作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index.php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(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local server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測試，請找到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XAMPP/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xamppfiles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htdocs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index.php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做修改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--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phpMyAdmin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自行建立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myDB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資料庫與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myMemberTable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資料表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myMemberTable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資料表有三個欄位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id,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firstname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lastname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，請自行添加幾筆資料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有資料會回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傳如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"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id: 1 - Name: Edwin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Liang,"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沒資料會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回傳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"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無資料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"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，資料會回傳到</a:t>
            </a:r>
            <a:r>
              <a:rPr lang="de-DE" altLang="zh-TW" sz="1600" dirty="0" err="1" smtClean="0">
                <a:latin typeface="微軟正黑體" pitchFamily="34" charset="-120"/>
                <a:ea typeface="微軟正黑體" pitchFamily="34" charset="-120"/>
              </a:rPr>
              <a:t>networkListener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函示的 </a:t>
            </a:r>
            <a:r>
              <a:rPr lang="de-DE" altLang="zh-TW" sz="1600" dirty="0" err="1" smtClean="0">
                <a:latin typeface="微軟正黑體" pitchFamily="34" charset="-120"/>
                <a:ea typeface="微軟正黑體" pitchFamily="34" charset="-120"/>
              </a:rPr>
              <a:t>event.response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>
                <a:latin typeface="微軟正黑體" pitchFamily="34" charset="-120"/>
                <a:ea typeface="微軟正黑體" pitchFamily="34" charset="-120"/>
              </a:rPr>
              <a:t>簡易範例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&lt;?</a:t>
            </a:r>
            <a:r>
              <a:rPr lang="en-US" altLang="zh-TW" sz="1200" dirty="0" err="1">
                <a:latin typeface="微軟正黑體" pitchFamily="34" charset="-120"/>
                <a:ea typeface="微軟正黑體" pitchFamily="34" charset="-120"/>
              </a:rPr>
              <a:t>php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	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$</a:t>
            </a:r>
            <a:r>
              <a:rPr lang="en-US" altLang="zh-TW" sz="1200" dirty="0" err="1">
                <a:latin typeface="微軟正黑體" pitchFamily="34" charset="-120"/>
                <a:ea typeface="微軟正黑體" pitchFamily="34" charset="-120"/>
              </a:rPr>
              <a:t>servername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 = "</a:t>
            </a:r>
            <a:r>
              <a:rPr lang="en-US" altLang="zh-TW" sz="1200" dirty="0" err="1">
                <a:latin typeface="微軟正黑體" pitchFamily="34" charset="-120"/>
                <a:ea typeface="微軟正黑體" pitchFamily="34" charset="-120"/>
              </a:rPr>
              <a:t>localhost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";	$username = "username";	$password = "password";	$</a:t>
            </a:r>
            <a:r>
              <a:rPr lang="en-US" altLang="zh-TW" sz="1200" dirty="0" err="1">
                <a:latin typeface="微軟正黑體" pitchFamily="34" charset="-120"/>
                <a:ea typeface="微軟正黑體" pitchFamily="34" charset="-120"/>
              </a:rPr>
              <a:t>dbname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 = "</a:t>
            </a:r>
            <a:r>
              <a:rPr lang="en-US" altLang="zh-TW" sz="1200" dirty="0" err="1">
                <a:latin typeface="微軟正黑體" pitchFamily="34" charset="-120"/>
                <a:ea typeface="微軟正黑體" pitchFamily="34" charset="-120"/>
              </a:rPr>
              <a:t>myDB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";	</a:t>
            </a:r>
            <a:endParaRPr lang="zh-TW" altLang="en-US" sz="12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// </a:t>
            </a:r>
            <a:r>
              <a:rPr lang="zh-TW" altLang="en-US" sz="1200" dirty="0">
                <a:latin typeface="微軟正黑體" pitchFamily="34" charset="-120"/>
                <a:ea typeface="微軟正黑體" pitchFamily="34" charset="-120"/>
              </a:rPr>
              <a:t>建立連結	</a:t>
            </a:r>
            <a:endParaRPr lang="en-US" altLang="zh-TW" sz="12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$conn = new </a:t>
            </a:r>
            <a:r>
              <a:rPr lang="en-US" altLang="zh-TW" sz="1200" dirty="0" err="1">
                <a:latin typeface="微軟正黑體" pitchFamily="34" charset="-120"/>
                <a:ea typeface="微軟正黑體" pitchFamily="34" charset="-120"/>
              </a:rPr>
              <a:t>mysqli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($</a:t>
            </a:r>
            <a:r>
              <a:rPr lang="en-US" altLang="zh-TW" sz="1200" dirty="0" err="1">
                <a:latin typeface="微軟正黑體" pitchFamily="34" charset="-120"/>
                <a:ea typeface="微軟正黑體" pitchFamily="34" charset="-120"/>
              </a:rPr>
              <a:t>servername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, $username, $password, $</a:t>
            </a:r>
            <a:r>
              <a:rPr lang="en-US" altLang="zh-TW" sz="1200" dirty="0" err="1">
                <a:latin typeface="微軟正黑體" pitchFamily="34" charset="-120"/>
                <a:ea typeface="微軟正黑體" pitchFamily="34" charset="-120"/>
              </a:rPr>
              <a:t>dbname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);	</a:t>
            </a:r>
            <a:endParaRPr lang="en-US" altLang="zh-TW" sz="1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// </a:t>
            </a:r>
            <a:r>
              <a:rPr lang="zh-TW" altLang="en-US" sz="1200" dirty="0">
                <a:latin typeface="微軟正黑體" pitchFamily="34" charset="-120"/>
                <a:ea typeface="微軟正黑體" pitchFamily="34" charset="-120"/>
              </a:rPr>
              <a:t>檢查連結是否生效</a:t>
            </a:r>
            <a:endParaRPr lang="en-US" altLang="zh-TW" sz="12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if ($conn-&gt;</a:t>
            </a:r>
            <a:r>
              <a:rPr lang="en-US" altLang="zh-TW" sz="1200" dirty="0" err="1">
                <a:latin typeface="微軟正黑體" pitchFamily="34" charset="-120"/>
                <a:ea typeface="微軟正黑體" pitchFamily="34" charset="-120"/>
              </a:rPr>
              <a:t>connect_error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) die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(“Connection failed: " . $conn-&gt;</a:t>
            </a:r>
            <a:r>
              <a:rPr lang="en-US" altLang="zh-TW" sz="1200" dirty="0" err="1">
                <a:latin typeface="微軟正黑體" pitchFamily="34" charset="-120"/>
                <a:ea typeface="微軟正黑體" pitchFamily="34" charset="-120"/>
              </a:rPr>
              <a:t>connect_error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);		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// </a:t>
            </a:r>
            <a:r>
              <a:rPr lang="zh-TW" altLang="en-US" sz="1200" dirty="0">
                <a:latin typeface="微軟正黑體" pitchFamily="34" charset="-120"/>
                <a:ea typeface="微軟正黑體" pitchFamily="34" charset="-120"/>
              </a:rPr>
              <a:t>指定 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id </a:t>
            </a:r>
            <a:r>
              <a:rPr lang="zh-TW" altLang="en-US" sz="1200" dirty="0">
                <a:latin typeface="微軟正黑體" pitchFamily="34" charset="-120"/>
                <a:ea typeface="微軟正黑體" pitchFamily="34" charset="-120"/>
              </a:rPr>
              <a:t>搜尋</a:t>
            </a:r>
            <a:endParaRPr lang="en-US" altLang="zh-TW" sz="12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$</a:t>
            </a:r>
            <a:r>
              <a:rPr lang="en-US" altLang="zh-TW" sz="1200" dirty="0" err="1">
                <a:latin typeface="微軟正黑體" pitchFamily="34" charset="-120"/>
                <a:ea typeface="微軟正黑體" pitchFamily="34" charset="-120"/>
              </a:rPr>
              <a:t>sql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 = "SELECT id, </a:t>
            </a:r>
            <a:r>
              <a:rPr lang="en-US" altLang="zh-TW" sz="1200" dirty="0" err="1">
                <a:latin typeface="微軟正黑體" pitchFamily="34" charset="-120"/>
                <a:ea typeface="微軟正黑體" pitchFamily="34" charset="-120"/>
              </a:rPr>
              <a:t>firstname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1200" dirty="0" err="1">
                <a:latin typeface="微軟正黑體" pitchFamily="34" charset="-120"/>
                <a:ea typeface="微軟正黑體" pitchFamily="34" charset="-120"/>
              </a:rPr>
              <a:t>lastname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 FROM </a:t>
            </a:r>
            <a:r>
              <a:rPr lang="en-US" altLang="zh-TW" sz="1200" dirty="0" err="1">
                <a:latin typeface="微軟正黑體" pitchFamily="34" charset="-120"/>
                <a:ea typeface="微軟正黑體" pitchFamily="34" charset="-120"/>
              </a:rPr>
              <a:t>myMemberTable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 WHERE id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=".</a:t>
            </a:r>
            <a:r>
              <a:rPr lang="en-US" altLang="zh-TW" sz="1200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$_POST["</a:t>
            </a:r>
            <a:r>
              <a:rPr lang="en-US" altLang="zh-TW" sz="1200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id"]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; //</a:t>
            </a:r>
            <a:r>
              <a:rPr lang="zh-TW" altLang="en-US" sz="1200" dirty="0">
                <a:latin typeface="微軟正黑體" pitchFamily="34" charset="-120"/>
                <a:ea typeface="微軟正黑體" pitchFamily="34" charset="-120"/>
              </a:rPr>
              <a:t>重點處	</a:t>
            </a:r>
            <a:endParaRPr lang="en-US" altLang="zh-TW" sz="12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$result = $conn-&gt;query($</a:t>
            </a:r>
            <a:r>
              <a:rPr lang="en-US" altLang="zh-TW" sz="1200" dirty="0" err="1">
                <a:latin typeface="微軟正黑體" pitchFamily="34" charset="-120"/>
                <a:ea typeface="微軟正黑體" pitchFamily="34" charset="-120"/>
              </a:rPr>
              <a:t>sql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);	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if ($result-&gt;</a:t>
            </a:r>
            <a:r>
              <a:rPr lang="en-US" altLang="zh-TW" sz="1200" dirty="0" err="1">
                <a:latin typeface="微軟正黑體" pitchFamily="34" charset="-120"/>
                <a:ea typeface="微軟正黑體" pitchFamily="34" charset="-120"/>
              </a:rPr>
              <a:t>num_rows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 &gt; 0) {		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	$row = $result-&gt;</a:t>
            </a:r>
            <a:r>
              <a:rPr lang="en-US" altLang="zh-TW" sz="1200" dirty="0" err="1">
                <a:latin typeface="微軟正黑體" pitchFamily="34" charset="-120"/>
                <a:ea typeface="微軟正黑體" pitchFamily="34" charset="-120"/>
              </a:rPr>
              <a:t>fetch_assoc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();		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	echo "id: " . $row["id"]. " - Name: " . $row["</a:t>
            </a:r>
            <a:r>
              <a:rPr lang="en-US" altLang="zh-TW" sz="1200" dirty="0" err="1">
                <a:latin typeface="微軟正黑體" pitchFamily="34" charset="-120"/>
                <a:ea typeface="微軟正黑體" pitchFamily="34" charset="-120"/>
              </a:rPr>
              <a:t>firstname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"]. " " . $row["</a:t>
            </a:r>
            <a:r>
              <a:rPr lang="en-US" altLang="zh-TW" sz="1200" dirty="0" err="1">
                <a:latin typeface="微軟正黑體" pitchFamily="34" charset="-120"/>
                <a:ea typeface="微軟正黑體" pitchFamily="34" charset="-120"/>
              </a:rPr>
              <a:t>lastname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"]. 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",";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	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}else{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	echo "</a:t>
            </a:r>
            <a:r>
              <a:rPr lang="zh-TW" altLang="en-US" sz="1200" dirty="0">
                <a:latin typeface="微軟正黑體" pitchFamily="34" charset="-120"/>
                <a:ea typeface="微軟正黑體" pitchFamily="34" charset="-120"/>
              </a:rPr>
              <a:t>無資料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";	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}	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$conn-&gt;</a:t>
            </a:r>
            <a:r>
              <a:rPr lang="en-US" altLang="zh-TW" sz="1300" dirty="0">
                <a:latin typeface="微軟正黑體" pitchFamily="34" charset="-120"/>
                <a:ea typeface="微軟正黑體" pitchFamily="34" charset="-120"/>
              </a:rPr>
              <a:t>close();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1300" dirty="0">
                <a:latin typeface="微軟正黑體" pitchFamily="34" charset="-120"/>
                <a:ea typeface="微軟正黑體" pitchFamily="34" charset="-120"/>
              </a:rPr>
              <a:t>?&gt;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-501805" y="35126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6214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486</Words>
  <Application>Microsoft Macintosh PowerPoint</Application>
  <PresentationFormat>如螢幕大小 (4:3)</PresentationFormat>
  <Paragraphs>133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Arial</vt:lpstr>
      <vt:lpstr>Calibri</vt:lpstr>
      <vt:lpstr>微軟正黑體</vt:lpstr>
      <vt:lpstr>新細明體</vt:lpstr>
      <vt:lpstr>Office 佈景主題</vt:lpstr>
      <vt:lpstr>Corona SDK  精選 API 快速入門-第十一章 Network 網路程式設計</vt:lpstr>
      <vt:lpstr>作者介紹</vt:lpstr>
      <vt:lpstr>精選 API 章節介紹 (共14章)</vt:lpstr>
      <vt:lpstr>第十一章 Network</vt:lpstr>
      <vt:lpstr>A. permission設定</vt:lpstr>
      <vt:lpstr>B. network.request() GET方法實作</vt:lpstr>
      <vt:lpstr>C. 伺服器端GET取值實作</vt:lpstr>
      <vt:lpstr>D. network.request() POST方法實作</vt:lpstr>
      <vt:lpstr>E. 伺服器端POST取值實作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 SDK 精選 API 快速入門</dc:title>
  <dc:creator>designplusplus</dc:creator>
  <cp:lastModifiedBy>Microsoft Office 使用者</cp:lastModifiedBy>
  <cp:revision>172</cp:revision>
  <cp:lastPrinted>2016-01-14T03:16:47Z</cp:lastPrinted>
  <dcterms:created xsi:type="dcterms:W3CDTF">2016-01-13T12:04:05Z</dcterms:created>
  <dcterms:modified xsi:type="dcterms:W3CDTF">2016-01-26T01:32:06Z</dcterms:modified>
</cp:coreProperties>
</file>