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2745"/>
  </p:normalViewPr>
  <p:slideViewPr>
    <p:cSldViewPr>
      <p:cViewPr varScale="1">
        <p:scale>
          <a:sx n="113" d="100"/>
          <a:sy n="113" d="100"/>
        </p:scale>
        <p:origin x="5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ABF8C-94BB-A043-86D0-D1B84E6427EC}" type="datetimeFigureOut">
              <a:rPr kumimoji="1" lang="zh-TW" altLang="en-US" smtClean="0"/>
              <a:t>2016/1/26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9744-A939-D549-985B-BC8A3A37A0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926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9744-A939-D549-985B-BC8A3A37A0D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564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6891678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第十二章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Native-</a:t>
            </a:r>
            <a:r>
              <a:rPr lang="en-US" altLang="zh-TW" sz="2000" dirty="0" err="1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瀏覽器元件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字串處理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(array)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全域函示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動畫處理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資料格式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b="1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今日講解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第十二章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native-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corona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互動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範例實作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A.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corona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互動範例實作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native.newWebView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display.contentWidth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display.contentHeight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建立滿版瀏覽器元件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webViewListener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(event)   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event.url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輸出網頁端按鈕回應事件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urlRequest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webViewListener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建立偵聽器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webView:request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localfile.html?btn_num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=5",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開啟網頁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我希望動態建立五個按鈕因此傳參數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btn_num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=5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到瀏覽器，建立畫面如上圖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052736"/>
            <a:ext cx="1869243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A.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corona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互動範例實作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localfile.html</a:t>
            </a:r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放在與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同資料夾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&lt;html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&lt;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head&gt;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&lt;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script 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="jquery-1.12.0.min.js"&gt;&lt;/script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&lt;script&gt;	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// jQuery </a:t>
            </a:r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函式庫請至 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https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://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jquery.com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/download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下載，並放置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同資料夾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$(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function(){		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var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btn_num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parseInt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location.href.split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("?")[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1].split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("=")[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1]);		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var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form = 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$("&lt;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form&gt;&lt;/form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&gt;");</a:t>
            </a:r>
            <a:endParaRPr lang="zh-TW" altLang="en-US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100" dirty="0">
                <a:latin typeface="微軟正黑體" pitchFamily="34" charset="-120"/>
                <a:ea typeface="微軟正黑體" pitchFamily="34" charset="-120"/>
              </a:rPr>
              <a:t>建立按鈕與事件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	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	for(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var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=1; 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&lt;=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btn_num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++) {</a:t>
            </a:r>
            <a:r>
              <a:rPr lang="zh-TW" altLang="en-US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	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		     $("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body").append('&lt;div id="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btn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'+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+'" class="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div_btn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"&gt;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btn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'+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+'&lt;/div&gt;')		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     $("#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btn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"+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).data("index",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)			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		     $("#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btn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"+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).click(function(){				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form.attr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("action","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corona:btn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"+$(this).data("index")+"_event").submit();	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     })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	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	}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})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&lt;/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script&gt;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&lt;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style&gt;	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div_btn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{ 	/*</a:t>
            </a:r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設定按鈕樣式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*/</a:t>
            </a: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background:black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color:white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text-align:center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; </a:t>
            </a: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font-family</a:t>
            </a:r>
            <a:r>
              <a:rPr lang="en-US" altLang="zh-TW" sz="1100" dirty="0" err="1">
                <a:latin typeface="微軟正黑體" pitchFamily="34" charset="-120"/>
                <a:ea typeface="微軟正黑體" pitchFamily="34" charset="-120"/>
              </a:rPr>
              <a:t>:"Arial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"; font-size:2em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margin:5px; </a:t>
            </a:r>
            <a:r>
              <a:rPr lang="en-US" altLang="zh-TW" sz="1100" dirty="0" err="1" smtClean="0">
                <a:latin typeface="微軟正黑體" pitchFamily="34" charset="-120"/>
                <a:ea typeface="微軟正黑體" pitchFamily="34" charset="-120"/>
              </a:rPr>
              <a:t>cursor:pointer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;	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&lt;/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style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&lt;/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head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&lt;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body</a:t>
            </a:r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&gt;&lt;/</a:t>
            </a: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body&gt;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4365104"/>
            <a:ext cx="1577690" cy="8614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88224" y="5257516"/>
            <a:ext cx="2004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依序點擊按鈕會在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console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輸出如上圖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A.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corona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互動範例實作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新增回應事件處理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webViewListener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(event)   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print(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event.url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輸出網頁端按鈕回應事件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event.url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== "corona:btn1_event?" then print("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做某些事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elseif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event.url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== 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corona:btn2_event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?"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print("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做某些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elseif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event.url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== 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corona:btn3_event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?"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print("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做某些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elseif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event.url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== 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corona:btn4_event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?"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print("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做某些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4")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elseif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event.url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== 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corona:btn5_event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?"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print("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做某些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5")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你可以進行播放音樂、暫停音樂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到不同瀏覽器頁面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存檔</a:t>
            </a:r>
            <a:r>
              <a:rPr lang="is-IS" altLang="zh-TW" sz="1600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等等。</a:t>
            </a:r>
            <a:r>
              <a:rPr lang="zh-TW" altLang="en-US" sz="1600" smtClean="0">
                <a:latin typeface="微軟正黑體" pitchFamily="34" charset="-120"/>
                <a:ea typeface="微軟正黑體" pitchFamily="34" charset="-120"/>
              </a:rPr>
              <a:t>如果做非遊戲商用類型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，不妨考慮使用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建立，因為網頁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UI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建立比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widget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簡單又多元。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409" y="889382"/>
            <a:ext cx="1054100" cy="1117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44208" y="2064866"/>
            <a:ext cx="2004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依序點擊按鈕會在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console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輸出如上圖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225</Words>
  <Application>Microsoft Macintosh PowerPoint</Application>
  <PresentationFormat>如螢幕大小 (4:3)</PresentationFormat>
  <Paragraphs>89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Calibri</vt:lpstr>
      <vt:lpstr>微軟正黑體</vt:lpstr>
      <vt:lpstr>新細明體</vt:lpstr>
      <vt:lpstr>Arial</vt:lpstr>
      <vt:lpstr>Office 佈景主題</vt:lpstr>
      <vt:lpstr>Corona SDK  精選 API 快速入門-第十二章 Native-Webview 瀏覽器元件</vt:lpstr>
      <vt:lpstr>作者介紹</vt:lpstr>
      <vt:lpstr>精選 API 章節介紹 (共14章)</vt:lpstr>
      <vt:lpstr>第十二章 native-webview</vt:lpstr>
      <vt:lpstr>A. corona 與 webview 互動範例實作</vt:lpstr>
      <vt:lpstr>A. corona 與 webview 互動範例實作</vt:lpstr>
      <vt:lpstr>A. corona 與 webview 互動範例實作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160</cp:revision>
  <cp:lastPrinted>2016-01-14T03:16:47Z</cp:lastPrinted>
  <dcterms:created xsi:type="dcterms:W3CDTF">2016-01-13T12:04:05Z</dcterms:created>
  <dcterms:modified xsi:type="dcterms:W3CDTF">2016-01-26T06:16:20Z</dcterms:modified>
</cp:coreProperties>
</file>