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1" r:id="rId8"/>
    <p:sldId id="270" r:id="rId9"/>
    <p:sldId id="269" r:id="rId10"/>
    <p:sldId id="272" r:id="rId11"/>
    <p:sldId id="273" r:id="rId12"/>
    <p:sldId id="274" r:id="rId13"/>
    <p:sldId id="275" r:id="rId14"/>
    <p:sldId id="276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81935"/>
  </p:normalViewPr>
  <p:slideViewPr>
    <p:cSldViewPr>
      <p:cViewPr varScale="1">
        <p:scale>
          <a:sx n="99" d="100"/>
          <a:sy n="99" d="100"/>
        </p:scale>
        <p:origin x="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537951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第十三章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Sound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聲音物件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audio.resume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聲音暫停點繼續播放聲音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widget = require("widget")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gameMusic.mp3")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pause_btn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建立一顆按鈕點擊時暫停聲音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label = "pause", shape =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y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function(event)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audio.pause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resume_btn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點擊時聲音從暫停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點繼續播放聲音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label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"resume",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shape = 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y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display.contentCenterY+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0,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function(event)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audio.resume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})</a:t>
            </a: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audio.rewind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重頭播放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widget = require("widget")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gameMusic.mp3")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rewind_btn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點擊時聲音重頭播放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label = "rewind", shape =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y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function(event)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audio.rewind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})</a:t>
            </a: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H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audio.stop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停止聲音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 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loadSound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跟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loadStream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產生的物件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stop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後重新播放時播放頭不一樣 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widget = require("widget")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audio.loadSound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("gameMusic.mp3")--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聲音停止再播放會從頭播放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("gameMusic.mp3")--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停止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播放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從暫停點播放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myChannel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播放時會自動配置頻道，預設頻道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stop_btn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建立一顆按鈕點擊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時停止聲音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label = "stop", shape =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y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function(event)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audio.stop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myChannel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play_btn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點擊時播放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label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"play",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shape = 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y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display.contentCenterY+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0,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function(event)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myChannel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})</a:t>
            </a: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7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H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audio.seek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指定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聲音播放頭時間位址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141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 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loadSound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跟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loadStream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產生的物件 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stop 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後重新播放時播放頭不一樣 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widget = require("widget")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audio.loadSound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("gameMusic.mp3")--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聲音停止再播放會從頭播放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("gameMusic.mp3")--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停止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播放</a:t>
            </a:r>
            <a:r>
              <a:rPr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從暫停點播放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myChannel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播放時會自動選配頻道，預設頻道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stop_btn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建立一顆按鈕點擊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時停止聲音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label = "stop", shape =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y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function(event)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audio.stop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myChannel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play_btn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點擊時播放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label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"play",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shape = 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y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display.contentCenterY+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0,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function(event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audio.seek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( 0,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 </a:t>
            </a:r>
            <a:endParaRPr lang="zh-TW" altLang="en-US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3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從 </a:t>
            </a:r>
            <a:r>
              <a:rPr lang="en-US" altLang="zh-TW" sz="13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13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毫秒開始，</a:t>
            </a:r>
            <a:r>
              <a:rPr lang="zh-TW" altLang="en-US" sz="13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13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管</a:t>
            </a:r>
            <a:r>
              <a:rPr lang="zh-TW" altLang="en-US" sz="13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13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哪種讀取方式都可以從頭播放，這樣就不會跟</a:t>
            </a:r>
            <a:r>
              <a:rPr lang="en-US" altLang="zh-TW" sz="13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resume</a:t>
            </a:r>
            <a:r>
              <a:rPr lang="zh-TW" altLang="en-US" sz="13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功能設計一樣</a:t>
            </a:r>
            <a:endParaRPr lang="en-US" altLang="zh-TW" sz="13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myChannel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})</a:t>
            </a: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4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audio.dispose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釋放聲音所佔記憶體資源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widget = require("widget")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("gameMusic.mp3")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myChannel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會建立頻道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kill_btn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建立一顆按鈕點擊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時刪除聲音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label = "kill", shape =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y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function(event)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audio.stop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myChannel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記得停止聲音釋放頻道才可刪聲音物件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audio.dispose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釋放聲音物件所佔記憶體資源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nil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})</a:t>
            </a: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5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字串處理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今日講解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第十三章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/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audio.loadSound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讀取聲音資源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播放聲音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audio.getVolume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取得音量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audio.setVolume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設置音量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audio.pause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暫停聲音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audio.resume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從聲音暫停點繼續播放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聲音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audio.rewind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聲音重頭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播放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audio.stop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停止聲音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audio.seek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指定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聲音播放頭時間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位址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audio.dispose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釋放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聲音所佔記憶體資源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/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audio.loadSound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讀取聲音資源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在應用程式、網站或遊戲中適度使用音效，可以大幅提升用戶體驗。本小節將討論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Corona SDK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提供的聲音相關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API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使用方法。針對聲音記憶體使用優化關係，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Corona SDK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分兩種聲音讀取的方式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bg_sound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("bgMusic.mp3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effect_sound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("soundEffect.mp3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>
              <a:buAutoNum type="arabicPeriod"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其中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是針對較長的音樂所設計如遊戲背景音樂；而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是針對短音效設計，像是飛機射擊遊戲子彈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連發或是刀劍砍擊的短音效。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兩種方法都會回傳聲音物件，需用變數來接值，我們可以針對此變數來進行聲音操作如播放、暫停等，如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bg_sound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即聲音播放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P.S.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請自備聲音檔測試，感恩～～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播放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聲音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("gameMusic.mp3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1966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audio.getVolume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取得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音量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("gameMusic.mp3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audio.getVolume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，當尚未設置音量時音量值預設為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0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audio.setVolume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設置音量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("gameMusic.mp3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audio.getVolume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，當尚未設置音量時音量值預設為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audio.setVolume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( 0.5 )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audio.getVolume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0.5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，此時聆聽聲音會變小聲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85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audio.pause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暫停聲音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widget = require("widget")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audio.loadStream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gameMusic.mp3")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audio.play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pause_btn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建立一顆按鈕點擊時暫停聲音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label = "pause", shape =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y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display.contentCenterY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function(event)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audio.pause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14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802</Words>
  <Application>Microsoft Macintosh PowerPoint</Application>
  <PresentationFormat>如螢幕大小 (4:3)</PresentationFormat>
  <Paragraphs>169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微軟正黑體</vt:lpstr>
      <vt:lpstr>新細明體</vt:lpstr>
      <vt:lpstr>Office 佈景主題</vt:lpstr>
      <vt:lpstr>Corona SDK  精選 API 快速入門-第十三章 Sound 聲音物件</vt:lpstr>
      <vt:lpstr>作者介紹</vt:lpstr>
      <vt:lpstr>精選 API 章節介紹 (共14章)</vt:lpstr>
      <vt:lpstr>第十三章 sound</vt:lpstr>
      <vt:lpstr>A. audio.loadStream() / audio.loadSound() 讀取聲音資源</vt:lpstr>
      <vt:lpstr>B. audio.play()播放聲音</vt:lpstr>
      <vt:lpstr>C. audio.getVolume() 取得音量</vt:lpstr>
      <vt:lpstr>D. audio.setVolume() 設置音量</vt:lpstr>
      <vt:lpstr>E. audio.pause() 暫停聲音</vt:lpstr>
      <vt:lpstr>F. audio.resume() 從聲音暫停點繼續播放聲音</vt:lpstr>
      <vt:lpstr>G. audio.rewind() 聲音重頭播放</vt:lpstr>
      <vt:lpstr>H. audio.stop() 停止聲音</vt:lpstr>
      <vt:lpstr>H. audio.seek() 指定聲音播放頭時間位址</vt:lpstr>
      <vt:lpstr>I. audio.dispose() 釋放聲音所佔記憶體資源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230</cp:revision>
  <cp:lastPrinted>2016-01-14T03:16:47Z</cp:lastPrinted>
  <dcterms:created xsi:type="dcterms:W3CDTF">2016-01-13T12:04:05Z</dcterms:created>
  <dcterms:modified xsi:type="dcterms:W3CDTF">2016-01-26T13:58:01Z</dcterms:modified>
</cp:coreProperties>
</file>