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0" r:id="rId4"/>
    <p:sldId id="261" r:id="rId5"/>
    <p:sldId id="269" r:id="rId6"/>
    <p:sldId id="270" r:id="rId7"/>
    <p:sldId id="263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64" r:id="rId16"/>
    <p:sldId id="265" r:id="rId17"/>
    <p:sldId id="266" r:id="rId18"/>
    <p:sldId id="259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5"/>
    <p:restoredTop sz="89331"/>
  </p:normalViewPr>
  <p:slideViewPr>
    <p:cSldViewPr>
      <p:cViewPr>
        <p:scale>
          <a:sx n="100" d="100"/>
          <a:sy n="100" d="100"/>
        </p:scale>
        <p:origin x="928" y="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40857-C6AC-464C-89F8-F7E08917DC0B}" type="datetimeFigureOut">
              <a:rPr kumimoji="1" lang="zh-TW" altLang="en-US" smtClean="0"/>
              <a:t>2016/1/28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EBC1C2-525E-FE4B-8CB5-3A8A7691275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28840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BC1C2-525E-FE4B-8CB5-3A8A76912754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58987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2016/1/28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928794" y="5143512"/>
            <a:ext cx="6603646" cy="1470025"/>
          </a:xfrm>
        </p:spPr>
        <p:txBody>
          <a:bodyPr>
            <a:normAutofit/>
          </a:bodyPr>
          <a:lstStyle/>
          <a:p>
            <a:pPr algn="l"/>
            <a:r>
              <a:rPr lang="en-US" altLang="zh-TW" sz="32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Corona SDK</a:t>
            </a:r>
            <a:r>
              <a:rPr lang="zh-TW" altLang="en-US" sz="32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8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zh-TW" altLang="en-US" sz="28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精選 </a:t>
            </a:r>
            <a:r>
              <a:rPr lang="en-US" altLang="zh-TW" sz="20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API</a:t>
            </a: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快速入門</a:t>
            </a:r>
            <a:r>
              <a:rPr lang="en-US" altLang="zh-TW" sz="20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第十四章 </a:t>
            </a:r>
            <a:r>
              <a:rPr lang="en-US" altLang="zh-TW" sz="20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Composer </a:t>
            </a: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場景處理</a:t>
            </a:r>
            <a:endParaRPr lang="zh-TW" altLang="en-US" sz="2000" dirty="0">
              <a:solidFill>
                <a:schemeClr val="bg1">
                  <a:lumMod val="9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C. </a:t>
            </a: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composer.removeScene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 移除場景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 / </a:t>
            </a:r>
            <a:r>
              <a:rPr lang="en-US" altLang="zh-TW" sz="2400" dirty="0" err="1">
                <a:latin typeface="微軟正黑體" pitchFamily="34" charset="-120"/>
                <a:ea typeface="微軟正黑體" pitchFamily="34" charset="-120"/>
              </a:rPr>
              <a:t>composer.removeHidden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 移除非使用中場景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517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scene2.lua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 當場景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需要用到很多圖像聲音資源，不妨移除場景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釋放記憶體資源給場景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用，這時可以用</a:t>
            </a:r>
            <a:r>
              <a:rPr lang="en-US" altLang="zh-TW" sz="1600" dirty="0" err="1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composer.removeScene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()/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或是</a:t>
            </a:r>
            <a:r>
              <a:rPr lang="en-US" altLang="zh-TW" sz="1600" dirty="0" err="1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composer.removeHidden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方法</a:t>
            </a:r>
            <a:endParaRPr lang="en-US" altLang="zh-TW" sz="1600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local composer = require( "composer"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scene =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composer.newScene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() --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建立場景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print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("scene2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區域變數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區塊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")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function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scene:create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event ) 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local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sceneGroup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self.view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--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建置畫面元素放在此群組</a:t>
            </a:r>
          </a:p>
          <a:p>
            <a:pPr marL="0" indent="0">
              <a:buNone/>
            </a:pP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print("scene2-create")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err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composer.removeScene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("scene1")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en-US" altLang="zh-TW" sz="1600" dirty="0" err="1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composer.removeHidden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()</a:t>
            </a:r>
            <a:endParaRPr lang="en-US" altLang="zh-TW" sz="1600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end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.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.</a:t>
            </a: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return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scene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5182114"/>
            <a:ext cx="1828800" cy="12954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375088" y="4293096"/>
            <a:ext cx="32932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當進入場景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，場景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會執行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scene:hide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隱藏起來，場景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會建造出來並移除場景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如下圖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286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D. </a:t>
            </a:r>
            <a:r>
              <a:rPr lang="en-US" altLang="zh-TW" sz="2400" dirty="0" err="1">
                <a:latin typeface="微軟正黑體" pitchFamily="34" charset="-120"/>
                <a:ea typeface="微軟正黑體" pitchFamily="34" charset="-120"/>
              </a:rPr>
              <a:t>composer.showOverlay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 顯示對話框 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/ </a:t>
            </a:r>
            <a:r>
              <a:rPr lang="en-US" altLang="zh-TW" sz="2400" dirty="0" err="1">
                <a:latin typeface="微軟正黑體" pitchFamily="34" charset="-120"/>
                <a:ea typeface="微軟正黑體" pitchFamily="34" charset="-120"/>
              </a:rPr>
              <a:t>composer.hideOverlay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() 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隱藏對</a:t>
            </a:r>
            <a:r>
              <a:rPr lang="zh-TW" altLang="en-US" sz="2400" dirty="0">
                <a:latin typeface="Microsoft JhengHei" charset="0"/>
                <a:ea typeface="Microsoft JhengHei" charset="0"/>
                <a:cs typeface="Microsoft JhengHei" charset="0"/>
              </a:rPr>
              <a:t>話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517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Overlay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其實就是下圖，常見的遊戲畫面暫停時彈出的對話框</a:t>
            </a: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060848"/>
            <a:ext cx="6720747" cy="4032448"/>
          </a:xfrm>
          <a:prstGeom prst="rect">
            <a:avLst/>
          </a:prstGeom>
          <a:ln>
            <a:noFill/>
          </a:ln>
        </p:spPr>
      </p:pic>
      <p:cxnSp>
        <p:nvCxnSpPr>
          <p:cNvPr id="9" name="直線箭頭接點 8"/>
          <p:cNvCxnSpPr/>
          <p:nvPr/>
        </p:nvCxnSpPr>
        <p:spPr>
          <a:xfrm flipH="1">
            <a:off x="4283968" y="1556792"/>
            <a:ext cx="1368152" cy="792088"/>
          </a:xfrm>
          <a:prstGeom prst="straightConnector1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02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602128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en-US" altLang="zh-TW" sz="1600" dirty="0" err="1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overlay.lua</a:t>
            </a:r>
            <a:r>
              <a:rPr lang="zh-TW" altLang="en-US" sz="1600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 請建立此檔並放在與 </a:t>
            </a:r>
            <a:r>
              <a:rPr lang="en-US" altLang="zh-TW" sz="1600" dirty="0" err="1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main.lua</a:t>
            </a:r>
            <a:r>
              <a:rPr lang="zh-TW" altLang="en-US" sz="1600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 同資料夾，其實跟</a:t>
            </a:r>
            <a:r>
              <a:rPr lang="en-US" altLang="zh-TW" sz="1600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scene1,scene2</a:t>
            </a:r>
            <a:r>
              <a:rPr lang="zh-TW" altLang="en-US" sz="1600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架構一樣</a:t>
            </a:r>
            <a:endParaRPr lang="en-US" altLang="zh-TW" sz="1600" dirty="0" smtClean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local composer = require( "composer"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scene =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composer.newScene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() --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建立場景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print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("overlay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區域變數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區塊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")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function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scene:create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event ) 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local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sceneGroup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self.view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--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建置畫面元素放在此群組</a:t>
            </a:r>
          </a:p>
          <a:p>
            <a:pPr marL="0" indent="0">
              <a:buNone/>
            </a:pP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print("overlay-create")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end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function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scene:show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event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 )    </a:t>
            </a:r>
            <a:endParaRPr lang="de-DE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de-DE" altLang="zh-TW" sz="1600" dirty="0" err="1" smtClean="0">
                <a:latin typeface="微軟正黑體" pitchFamily="34" charset="-120"/>
                <a:ea typeface="微軟正黑體" pitchFamily="34" charset="-120"/>
              </a:rPr>
              <a:t>local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sceneGroup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self.view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    </a:t>
            </a:r>
            <a:endParaRPr lang="de-DE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de-DE" altLang="zh-TW" sz="1600" dirty="0" err="1" smtClean="0">
                <a:latin typeface="微軟正黑體" pitchFamily="34" charset="-120"/>
                <a:ea typeface="微軟正黑體" pitchFamily="34" charset="-120"/>
              </a:rPr>
              <a:t>if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 ( </a:t>
            </a:r>
            <a:r>
              <a:rPr lang="de-DE" altLang="zh-TW" sz="1600" dirty="0" err="1" smtClean="0">
                <a:latin typeface="微軟正黑體" pitchFamily="34" charset="-120"/>
                <a:ea typeface="微軟正黑體" pitchFamily="34" charset="-120"/>
              </a:rPr>
              <a:t>event.phase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 == 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"will" ) </a:t>
            </a: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then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de-DE" sz="1600" dirty="0">
                <a:latin typeface="微軟正黑體" pitchFamily="34" charset="-120"/>
                <a:ea typeface="微軟正黑體" pitchFamily="34" charset="-120"/>
              </a:rPr>
              <a:t>未在螢幕上 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de-DE" sz="1600" dirty="0">
                <a:latin typeface="微軟正黑體" pitchFamily="34" charset="-120"/>
                <a:ea typeface="微軟正黑體" pitchFamily="34" charset="-120"/>
              </a:rPr>
              <a:t>但將要出現在螢幕上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). </a:t>
            </a:r>
            <a:endParaRPr lang="de-DE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       		</a:t>
            </a:r>
            <a:r>
              <a:rPr lang="de-DE" altLang="zh-TW" sz="1600" dirty="0" err="1" smtClean="0">
                <a:latin typeface="微軟正黑體" pitchFamily="34" charset="-120"/>
                <a:ea typeface="微軟正黑體" pitchFamily="34" charset="-120"/>
              </a:rPr>
              <a:t>print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("</a:t>
            </a:r>
            <a:r>
              <a:rPr lang="de-DE" altLang="zh-TW" sz="1600" dirty="0" err="1" smtClean="0">
                <a:latin typeface="微軟正黑體" pitchFamily="34" charset="-120"/>
                <a:ea typeface="微軟正黑體" pitchFamily="34" charset="-120"/>
              </a:rPr>
              <a:t>overlay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-show-will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")    </a:t>
            </a:r>
            <a:endParaRPr lang="de-DE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de-DE" altLang="zh-TW" sz="1600" dirty="0" err="1" smtClean="0">
                <a:latin typeface="微軟正黑體" pitchFamily="34" charset="-120"/>
                <a:ea typeface="微軟正黑體" pitchFamily="34" charset="-120"/>
              </a:rPr>
              <a:t>elseif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 ( </a:t>
            </a:r>
            <a:r>
              <a:rPr lang="de-DE" altLang="zh-TW" sz="1600" dirty="0" err="1" smtClean="0">
                <a:latin typeface="微軟正黑體" pitchFamily="34" charset="-120"/>
                <a:ea typeface="微軟正黑體" pitchFamily="34" charset="-120"/>
              </a:rPr>
              <a:t>event.phase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 == "</a:t>
            </a:r>
            <a:r>
              <a:rPr lang="de-DE" altLang="zh-TW" sz="1600" dirty="0" err="1" smtClean="0">
                <a:latin typeface="微軟正黑體" pitchFamily="34" charset="-120"/>
                <a:ea typeface="微軟正黑體" pitchFamily="34" charset="-120"/>
              </a:rPr>
              <a:t>did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" 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) </a:t>
            </a:r>
            <a:r>
              <a:rPr lang="de-DE" altLang="zh-TW" sz="1600" dirty="0" err="1" smtClean="0">
                <a:latin typeface="微軟正黑體" pitchFamily="34" charset="-120"/>
                <a:ea typeface="微軟正黑體" pitchFamily="34" charset="-120"/>
              </a:rPr>
              <a:t>then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當場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景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繪製完畢，輸入動起來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的程式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.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如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: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開始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timer,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開始動畫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播放音樂等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.	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de-DE" altLang="zh-TW" sz="1600" dirty="0" err="1" smtClean="0">
                <a:latin typeface="微軟正黑體" pitchFamily="34" charset="-120"/>
                <a:ea typeface="微軟正黑體" pitchFamily="34" charset="-120"/>
              </a:rPr>
              <a:t>print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("</a:t>
            </a:r>
            <a:r>
              <a:rPr lang="de-DE" altLang="zh-TW" sz="1600" dirty="0" err="1" smtClean="0">
                <a:latin typeface="微軟正黑體" pitchFamily="34" charset="-120"/>
                <a:ea typeface="微軟正黑體" pitchFamily="34" charset="-120"/>
              </a:rPr>
              <a:t>overlay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-show-</a:t>
            </a:r>
            <a:r>
              <a:rPr lang="de-DE" altLang="zh-TW" sz="1600" dirty="0" err="1" smtClean="0">
                <a:latin typeface="微軟正黑體" pitchFamily="34" charset="-120"/>
                <a:ea typeface="微軟正黑體" pitchFamily="34" charset="-120"/>
              </a:rPr>
              <a:t>did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")    </a:t>
            </a:r>
            <a:endParaRPr lang="de-DE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end</a:t>
            </a:r>
          </a:p>
          <a:p>
            <a:pPr marL="0" indent="0">
              <a:buNone/>
            </a:pP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end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function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de-DE" altLang="zh-TW" sz="1600" dirty="0" err="1" smtClean="0">
                <a:latin typeface="微軟正黑體" pitchFamily="34" charset="-120"/>
                <a:ea typeface="微軟正黑體" pitchFamily="34" charset="-120"/>
              </a:rPr>
              <a:t>scene:hide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event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 )    </a:t>
            </a:r>
          </a:p>
          <a:p>
            <a:pPr marL="0" indent="0">
              <a:buNone/>
            </a:pP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local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sceneGroup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self.view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    </a:t>
            </a:r>
          </a:p>
          <a:p>
            <a:pPr marL="0" indent="0">
              <a:buNone/>
            </a:pP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if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 ( </a:t>
            </a: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event.phase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 == 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"will" ) </a:t>
            </a: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then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        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--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當場景在螢幕時呼叫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將要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在螢幕卸載時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).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輸入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程式碼讓場景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停止如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: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停止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timer,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停止動畫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停止播放音樂等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.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       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de-DE" altLang="zh-TW" sz="1600" dirty="0" err="1" smtClean="0">
                <a:latin typeface="微軟正黑體" pitchFamily="34" charset="-120"/>
                <a:ea typeface="微軟正黑體" pitchFamily="34" charset="-120"/>
              </a:rPr>
              <a:t>print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("</a:t>
            </a:r>
            <a:r>
              <a:rPr lang="de-DE" altLang="zh-TW" sz="1600" dirty="0" err="1" smtClean="0">
                <a:latin typeface="微軟正黑體" pitchFamily="34" charset="-120"/>
                <a:ea typeface="微軟正黑體" pitchFamily="34" charset="-120"/>
              </a:rPr>
              <a:t>overlay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de-DE" altLang="zh-TW" sz="1600" dirty="0" err="1" smtClean="0">
                <a:latin typeface="微軟正黑體" pitchFamily="34" charset="-120"/>
                <a:ea typeface="微軟正黑體" pitchFamily="34" charset="-120"/>
              </a:rPr>
              <a:t>hide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-will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")    </a:t>
            </a:r>
          </a:p>
          <a:p>
            <a:pPr marL="0" indent="0">
              <a:buNone/>
            </a:pP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elseif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 ( </a:t>
            </a: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event.phase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 == "</a:t>
            </a: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did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" ) </a:t>
            </a: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then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       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當場景於螢幕卸載立即呼叫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.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zh-TW" altLang="de-DE" sz="1600" dirty="0">
                <a:latin typeface="微軟正黑體" pitchFamily="34" charset="-120"/>
                <a:ea typeface="微軟正黑體" pitchFamily="34" charset="-120"/>
              </a:rPr>
              <a:t>       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print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("</a:t>
            </a: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overlay-hide-did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")    </a:t>
            </a:r>
          </a:p>
          <a:p>
            <a:pPr marL="0" indent="0">
              <a:buNone/>
            </a:pP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	end</a:t>
            </a:r>
          </a:p>
          <a:p>
            <a:pPr marL="0" indent="0">
              <a:buNone/>
            </a:pP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end</a:t>
            </a:r>
          </a:p>
          <a:p>
            <a:pPr marL="0" indent="0">
              <a:buNone/>
            </a:pP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function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de-DE" altLang="zh-TW" sz="1600" dirty="0" err="1" smtClean="0">
                <a:latin typeface="微軟正黑體" pitchFamily="34" charset="-120"/>
                <a:ea typeface="微軟正黑體" pitchFamily="34" charset="-120"/>
              </a:rPr>
              <a:t>scene:destroy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event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 )    </a:t>
            </a:r>
          </a:p>
          <a:p>
            <a:pPr marL="0" indent="0">
              <a:buNone/>
            </a:pP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local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sceneGroup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de-DE" altLang="zh-TW" sz="1600" dirty="0" err="1" smtClean="0">
                <a:latin typeface="微軟正黑體" pitchFamily="34" charset="-120"/>
                <a:ea typeface="微軟正黑體" pitchFamily="34" charset="-120"/>
              </a:rPr>
              <a:t>self.view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 --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釋放場景物件、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dispose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聲音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資源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print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("</a:t>
            </a: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overlay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-destroy")</a:t>
            </a:r>
            <a:endParaRPr lang="de-DE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end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事件監聽器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設置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scene:addEventListener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"create", scene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scene:addEventListener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"show", scene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scene:addEventListener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"hide", scene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scene:addEventListener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"destroy", scene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return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scene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D.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composer.showOverlay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 顯示對話框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/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composer.hideOverlay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()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隱藏對</a:t>
            </a:r>
            <a:r>
              <a:rPr lang="zh-TW" altLang="en-US" sz="1600" dirty="0">
                <a:latin typeface="Microsoft JhengHei" charset="0"/>
                <a:ea typeface="Microsoft JhengHei" charset="0"/>
                <a:cs typeface="Microsoft JhengHei" charset="0"/>
              </a:rPr>
              <a:t>話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框</a:t>
            </a:r>
          </a:p>
        </p:txBody>
      </p:sp>
    </p:spTree>
    <p:extLst>
      <p:ext uri="{BB962C8B-B14F-4D97-AF65-F5344CB8AC3E}">
        <p14:creationId xmlns:p14="http://schemas.microsoft.com/office/powerpoint/2010/main" val="172755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60212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幫</a:t>
            </a:r>
            <a:r>
              <a:rPr lang="en-US" altLang="zh-TW" sz="1600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overlay</a:t>
            </a:r>
            <a:r>
              <a:rPr lang="zh-TW" altLang="en-US" sz="1600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加個藍底跟關閉對話框按鈕</a:t>
            </a:r>
            <a:endParaRPr lang="en-US" altLang="zh-TW" sz="1600" dirty="0" smtClean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local composer = require( "composer"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scene =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composer.newScene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() --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建立場景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print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("overlay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區域變數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區塊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")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function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scene:create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event ) 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local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sceneGroup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self.view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--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建置畫面元素放在此群組</a:t>
            </a:r>
          </a:p>
          <a:p>
            <a:pPr marL="0" indent="0">
              <a:buNone/>
            </a:pP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print("overlay-create")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de-DE" altLang="zh-TW" sz="1600" dirty="0" err="1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local</a:t>
            </a:r>
            <a:r>
              <a:rPr lang="de-DE" altLang="zh-TW" sz="1600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de-DE" altLang="zh-TW" sz="1600" dirty="0" err="1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bg</a:t>
            </a:r>
            <a:r>
              <a:rPr lang="de-DE" altLang="zh-TW" sz="1600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de-DE" altLang="zh-TW" sz="1600" dirty="0" err="1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display.newRect</a:t>
            </a:r>
            <a:r>
              <a:rPr lang="de-DE" altLang="zh-TW" sz="1600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sz="1600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32</a:t>
            </a:r>
            <a:r>
              <a:rPr lang="de-DE" altLang="zh-TW" sz="1600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0,480,320,480</a:t>
            </a:r>
            <a:r>
              <a:rPr lang="de-DE" altLang="zh-TW" sz="1600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)    </a:t>
            </a:r>
            <a:endParaRPr lang="zh-TW" altLang="en-US" sz="1600" dirty="0" smtClean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1600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de-DE" altLang="zh-TW" sz="1600" dirty="0" err="1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bg:setFillColor</a:t>
            </a:r>
            <a:r>
              <a:rPr lang="de-DE" altLang="zh-TW" sz="1600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( 0,0,1 )    </a:t>
            </a:r>
            <a:endParaRPr lang="zh-TW" altLang="en-US" sz="1600" dirty="0" smtClean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1600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de-DE" altLang="zh-TW" sz="1600" dirty="0" err="1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sceneGroup:insert</a:t>
            </a:r>
            <a:r>
              <a:rPr lang="de-DE" altLang="zh-TW" sz="1600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de-DE" altLang="zh-TW" sz="1600" dirty="0" err="1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bg</a:t>
            </a:r>
            <a:r>
              <a:rPr lang="de-DE" altLang="zh-TW" sz="1600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1600" dirty="0" smtClean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local widget = require("widget")	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	local </a:t>
            </a:r>
            <a:r>
              <a:rPr lang="en-US" altLang="zh-TW" sz="1600" dirty="0" err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btn</a:t>
            </a:r>
            <a:r>
              <a:rPr lang="en-US" altLang="zh-TW" sz="16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en-US" altLang="zh-TW" sz="1600" dirty="0" err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widget.newButton</a:t>
            </a:r>
            <a:r>
              <a:rPr lang="en-US" altLang="zh-TW" sz="16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( {		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		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label="close",</a:t>
            </a:r>
            <a:r>
              <a:rPr lang="en-US" altLang="zh-TW" sz="16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		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		shape="</a:t>
            </a:r>
            <a:r>
              <a:rPr lang="en-US" altLang="zh-TW" sz="1600" dirty="0" err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rect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",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	x = </a:t>
            </a:r>
            <a:r>
              <a:rPr lang="en-US" altLang="zh-TW" sz="1600" dirty="0" err="1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display.contentCenterX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,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	y = </a:t>
            </a:r>
            <a:r>
              <a:rPr lang="en-US" altLang="zh-TW" sz="1600" dirty="0" err="1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display.contentCenterY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,</a:t>
            </a:r>
            <a:endParaRPr lang="en-US" altLang="zh-TW" sz="1600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		</a:t>
            </a:r>
            <a:r>
              <a:rPr lang="en-US" altLang="zh-TW" sz="1600" dirty="0" err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onPress</a:t>
            </a:r>
            <a:r>
              <a:rPr lang="en-US" altLang="zh-TW" sz="16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=function(event)							 </a:t>
            </a:r>
            <a:r>
              <a:rPr lang="en-US" altLang="zh-TW" sz="1600" dirty="0" err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composer.hideOverlay</a:t>
            </a:r>
            <a:r>
              <a:rPr lang="en-US" altLang="zh-TW" sz="16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("fade", 400) -- 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關閉對話框</a:t>
            </a:r>
            <a:r>
              <a:rPr lang="en-US" altLang="zh-TW" sz="16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	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		end	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	} )		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err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sceneGroup:insert</a:t>
            </a:r>
            <a:r>
              <a:rPr lang="en-US" altLang="zh-TW" sz="16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sz="1600" dirty="0" err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btn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end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.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.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return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scene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D.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composer.showOverlay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 顯示對話框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/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composer.hideOverlay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()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隱藏對</a:t>
            </a:r>
            <a:r>
              <a:rPr lang="zh-TW" altLang="en-US" sz="1600" dirty="0">
                <a:latin typeface="Microsoft JhengHei" charset="0"/>
                <a:ea typeface="Microsoft JhengHei" charset="0"/>
                <a:cs typeface="Microsoft JhengHei" charset="0"/>
              </a:rPr>
              <a:t>話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框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944" y="836712"/>
            <a:ext cx="2246200" cy="337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91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60212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幫</a:t>
            </a:r>
            <a:r>
              <a:rPr lang="en-US" altLang="zh-TW" sz="1600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scene2</a:t>
            </a:r>
            <a:r>
              <a:rPr lang="zh-TW" altLang="en-US" sz="1600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加個開啟對話框按鈕</a:t>
            </a:r>
            <a:endParaRPr lang="en-US" altLang="zh-TW" sz="1600" dirty="0" smtClean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local composer = require( "composer"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scene =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composer.newScene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() --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建立場景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print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("scene2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區域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變數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區塊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")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function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scene:create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event ) 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local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sceneGroup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self.view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--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建置畫面元素放在此群組</a:t>
            </a:r>
          </a:p>
          <a:p>
            <a:pPr marL="0" indent="0">
              <a:buNone/>
            </a:pP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print("scene2-create")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err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composer.removeScene</a:t>
            </a:r>
            <a:r>
              <a:rPr lang="en-US" altLang="zh-TW" sz="16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("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scene1”)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local widget = require("widget")	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	local </a:t>
            </a:r>
            <a:r>
              <a:rPr lang="en-US" altLang="zh-TW" sz="1600" dirty="0" err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btn</a:t>
            </a:r>
            <a:r>
              <a:rPr lang="en-US" altLang="zh-TW" sz="16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en-US" altLang="zh-TW" sz="1600" dirty="0" err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widget.newButton</a:t>
            </a:r>
            <a:r>
              <a:rPr lang="en-US" altLang="zh-TW" sz="16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( {		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		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label="open",</a:t>
            </a:r>
            <a:r>
              <a:rPr lang="en-US" altLang="zh-TW" sz="16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		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		shape="</a:t>
            </a:r>
            <a:r>
              <a:rPr lang="en-US" altLang="zh-TW" sz="1600" dirty="0" err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rect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",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	x = </a:t>
            </a:r>
            <a:r>
              <a:rPr lang="en-US" altLang="zh-TW" sz="1600" dirty="0" err="1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display.contentCenterX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,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	y = </a:t>
            </a:r>
            <a:r>
              <a:rPr lang="en-US" altLang="zh-TW" sz="1600" dirty="0" err="1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display.contentCenterY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,</a:t>
            </a:r>
            <a:endParaRPr lang="en-US" altLang="zh-TW" sz="1600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		</a:t>
            </a:r>
            <a:r>
              <a:rPr lang="en-US" altLang="zh-TW" sz="1600" dirty="0" err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onPress</a:t>
            </a:r>
            <a:r>
              <a:rPr lang="en-US" altLang="zh-TW" sz="16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=function(event)							</a:t>
            </a:r>
            <a:r>
              <a:rPr lang="en-US" altLang="zh-TW" sz="1600" dirty="0" err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composer.showOverlay</a:t>
            </a:r>
            <a:r>
              <a:rPr lang="en-US" altLang="zh-TW" sz="16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( "overlay", {</a:t>
            </a:r>
            <a:r>
              <a:rPr lang="en-US" altLang="zh-TW" sz="1600" dirty="0" err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isModal</a:t>
            </a:r>
            <a:r>
              <a:rPr lang="en-US" altLang="zh-TW" sz="16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 = true, effect = "fade", time = 400}) 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打開對話框</a:t>
            </a:r>
            <a:r>
              <a:rPr lang="en-US" altLang="zh-TW" sz="16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	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		end	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	} )		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err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sceneGroup:insert</a:t>
            </a:r>
            <a:r>
              <a:rPr lang="en-US" altLang="zh-TW" sz="16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sz="1600" dirty="0" err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btn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end</a:t>
            </a:r>
          </a:p>
          <a:p>
            <a:pPr marL="0" indent="0">
              <a:buNone/>
            </a:pPr>
            <a:r>
              <a:rPr lang="is-IS" altLang="zh-TW" sz="1600" smtClean="0">
                <a:latin typeface="微軟正黑體" pitchFamily="34" charset="-120"/>
                <a:ea typeface="微軟正黑體" pitchFamily="34" charset="-120"/>
              </a:rPr>
              <a:t>…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return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scene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D.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composer.showOverlay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 顯示對話框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/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composer.hideOverlay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()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隱藏對</a:t>
            </a:r>
            <a:r>
              <a:rPr lang="zh-TW" altLang="en-US" sz="1600" dirty="0">
                <a:latin typeface="Microsoft JhengHei" charset="0"/>
                <a:ea typeface="Microsoft JhengHei" charset="0"/>
                <a:cs typeface="Microsoft JhengHei" charset="0"/>
              </a:rPr>
              <a:t>話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框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515" y="908720"/>
            <a:ext cx="2203597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66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E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. </a:t>
            </a:r>
            <a:r>
              <a:rPr lang="en-US" altLang="zh-TW" sz="2400" dirty="0" err="1">
                <a:latin typeface="微軟正黑體" pitchFamily="34" charset="-120"/>
                <a:ea typeface="微軟正黑體" pitchFamily="34" charset="-120"/>
              </a:rPr>
              <a:t>composer.getScene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 取得場景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scene1.lua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請加入下面程式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composer = require(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“composer” )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scene =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composer.newScene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() --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建立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場景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print(“scene1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區域變數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區塊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”)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scene.scene1_var </a:t>
            </a:r>
            <a:r>
              <a:rPr lang="en-US" altLang="zh-TW" sz="1600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= </a:t>
            </a:r>
            <a:r>
              <a:rPr lang="en-US" altLang="zh-TW" sz="1600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10</a:t>
            </a:r>
            <a:endParaRPr lang="zh-TW" altLang="en-US" sz="1600" dirty="0" smtClean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scene.scene1_fun </a:t>
            </a:r>
            <a:r>
              <a:rPr lang="en-US" altLang="zh-TW" sz="1600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= function(event</a:t>
            </a:r>
            <a:r>
              <a:rPr lang="en-US" altLang="zh-TW" sz="1600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1600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print("scene1</a:t>
            </a:r>
            <a:r>
              <a:rPr lang="zh-TW" altLang="en-US" sz="1600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函示</a:t>
            </a:r>
            <a:r>
              <a:rPr lang="en-US" altLang="zh-TW" sz="1600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")</a:t>
            </a:r>
            <a:r>
              <a:rPr lang="zh-TW" altLang="en-US" sz="1600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end</a:t>
            </a:r>
            <a:endParaRPr lang="zh-TW" altLang="en-US" sz="1600" dirty="0" smtClean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main.lua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簡易範例</a:t>
            </a: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延續之前的</a:t>
            </a:r>
            <a:r>
              <a:rPr lang="en-US" altLang="zh-TW" sz="1600" b="1" dirty="0" err="1" smtClean="0">
                <a:latin typeface="微軟正黑體" pitchFamily="34" charset="-120"/>
                <a:ea typeface="微軟正黑體" pitchFamily="34" charset="-120"/>
              </a:rPr>
              <a:t>main.lua</a:t>
            </a: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en-US" altLang="zh-TW" sz="1600" b="1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local composer = require( "composer" )</a:t>
            </a:r>
          </a:p>
          <a:p>
            <a:pPr marL="0" indent="0">
              <a:buNone/>
            </a:pP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composer.gotoScene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"scene1",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{effect =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"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fade",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time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= 500} ) --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淡入方式顯示場景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我們可以存取場景的區域變數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local scene1 = </a:t>
            </a:r>
            <a:r>
              <a:rPr lang="en-US" altLang="zh-TW" sz="1600" dirty="0" err="1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composer.getScene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"scene1"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print(scene1.scene1_var) --&gt;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輸出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10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scene1.scene1_fun() --&gt;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輸出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scene1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函示</a:t>
            </a:r>
          </a:p>
        </p:txBody>
      </p:sp>
    </p:spTree>
    <p:extLst>
      <p:ext uri="{BB962C8B-B14F-4D97-AF65-F5344CB8AC3E}">
        <p14:creationId xmlns:p14="http://schemas.microsoft.com/office/powerpoint/2010/main" val="188025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F. </a:t>
            </a: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composer.getSceneName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 取得場景名稱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main.lua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>
                <a:latin typeface="微軟正黑體" pitchFamily="34" charset="-120"/>
                <a:ea typeface="微軟正黑體" pitchFamily="34" charset="-120"/>
              </a:rPr>
              <a:t>簡易範例</a:t>
            </a:r>
            <a:r>
              <a:rPr lang="en-US" altLang="zh-TW" sz="1600" b="1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600" b="1" dirty="0">
                <a:latin typeface="微軟正黑體" pitchFamily="34" charset="-120"/>
                <a:ea typeface="微軟正黑體" pitchFamily="34" charset="-120"/>
              </a:rPr>
              <a:t>延續之前的</a:t>
            </a:r>
            <a:r>
              <a:rPr lang="en-US" altLang="zh-TW" sz="1600" b="1" dirty="0" err="1">
                <a:latin typeface="微軟正黑體" pitchFamily="34" charset="-120"/>
                <a:ea typeface="微軟正黑體" pitchFamily="34" charset="-120"/>
              </a:rPr>
              <a:t>main.lua</a:t>
            </a:r>
            <a:r>
              <a:rPr lang="en-US" altLang="zh-TW" sz="1600" b="1" dirty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local composer = require( "composer" )</a:t>
            </a:r>
          </a:p>
          <a:p>
            <a:pPr marL="0" indent="0">
              <a:buNone/>
            </a:pP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composer.gotoScene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"scene1", {effect = "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fade",time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= 500} ) --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淡入方式顯示場景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--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我們可以存取場景的區域變數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local scene1 =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composer.getScene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"scene1" )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print(scene1.scene1_var) --&gt;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輸出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10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scene1.scene1_fun() --&gt;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輸出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scene1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函示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print(</a:t>
            </a:r>
            <a:r>
              <a:rPr lang="en-US" altLang="zh-TW" sz="1600" dirty="0" err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composer.getSceneName</a:t>
            </a:r>
            <a:r>
              <a:rPr lang="en-US" altLang="zh-TW" sz="16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("current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")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 --&gt;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輸出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scene1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619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G. </a:t>
            </a: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composer.setVariable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 設置共有變數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 / </a:t>
            </a:r>
            <a:r>
              <a:rPr lang="en-US" altLang="zh-TW" sz="2400" dirty="0" err="1">
                <a:latin typeface="微軟正黑體" pitchFamily="34" charset="-120"/>
                <a:ea typeface="微軟正黑體" pitchFamily="34" charset="-120"/>
              </a:rPr>
              <a:t>composer.getVariable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 取得共有變數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簡易範例</a:t>
            </a:r>
            <a:endParaRPr lang="en-US" altLang="zh-TW" sz="1600" b="1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當我想場景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的變數給場景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用時，譬如遊戲進行中的分數要出現在遊戲結算分數畫面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scene1.lua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function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scene:create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event ) 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local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sceneGroup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self.view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--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建置畫面元素放在此群組</a:t>
            </a:r>
          </a:p>
          <a:p>
            <a:pPr marL="0" indent="0">
              <a:buNone/>
            </a:pP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print("scene1-create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")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err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composer.setVariable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"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game_score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",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10000 )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end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scene2.lua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function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scene:create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event ) 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local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sceneGroup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self.view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--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建置畫面元素放在此群組</a:t>
            </a:r>
          </a:p>
          <a:p>
            <a:pPr marL="0" indent="0">
              <a:buNone/>
            </a:pP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print("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scene2-create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")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print(</a:t>
            </a:r>
            <a:r>
              <a:rPr lang="en-US" altLang="zh-TW" sz="1600" dirty="0" err="1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composer.getVariable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"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game_score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" )) --&gt;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輸出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10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end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上例為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game_score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參數從場景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傳遞到場景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之範例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844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作者介紹</a:t>
            </a:r>
            <a:endParaRPr lang="zh-TW" altLang="en-US" sz="3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梁紘謙 </a:t>
            </a:r>
            <a:r>
              <a:rPr lang="en-US" altLang="zh-TW" sz="2600" dirty="0" smtClean="0">
                <a:latin typeface="微軟正黑體" pitchFamily="34" charset="-120"/>
                <a:ea typeface="微軟正黑體" pitchFamily="34" charset="-120"/>
              </a:rPr>
              <a:t>Edwin Liang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lue Seeds 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芙彤園有限公司 創意總監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元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智資訊傳播大學研究所畢業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專長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網站設計、視覺設計、商品攝影、遊戲設計、影音設計、企劃與研究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興趣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沒事找事做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、交朋友、電影、動漫、讀書、慢跑游泳、旅遊美食、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討論商業模式、電子商務</a:t>
            </a:r>
          </a:p>
          <a:p>
            <a:pPr>
              <a:buNone/>
            </a:pPr>
            <a:endParaRPr lang="zh-TW" altLang="en-US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Email :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designplusplus.mail@gmail.com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Website :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www.blueseeds.com.tw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836712"/>
            <a:ext cx="1566174" cy="20882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精選 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API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 章節介紹 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共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14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章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3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string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字串處理</a:t>
            </a:r>
            <a:endParaRPr lang="en-US" altLang="zh-TW" sz="1600" dirty="0">
              <a:solidFill>
                <a:schemeClr val="accent1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table (array)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陣列處理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global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全域函示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w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idget - button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按鈕設計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display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視覺物件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timer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計時器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transition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動畫處理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io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文件處理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json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資料格式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sqlite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資料庫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network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網路程式設計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ative -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webview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瀏覽器元件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sound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聲音物件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composer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 場景處理</a:t>
            </a:r>
            <a:r>
              <a:rPr lang="en-US" altLang="zh-TW" sz="1600" b="1" dirty="0">
                <a:solidFill>
                  <a:schemeClr val="accent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&lt;&lt;</a:t>
            </a:r>
            <a:r>
              <a:rPr lang="zh-TW" altLang="en-US" sz="1600" b="1" dirty="0">
                <a:solidFill>
                  <a:schemeClr val="accent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今日講解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第十四章 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composer</a:t>
            </a:r>
            <a:endParaRPr lang="zh-TW" altLang="en-US" sz="3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lphaU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composer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場景結構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/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composer.newScene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()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建立場景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lphaUcPeriod"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composer.gotoScene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()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到指定場景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lphaUcPeriod"/>
            </a:pP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composer.removeScene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 移除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場景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/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composer.removeHidden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 移除非使用中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場景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lphaUcPeriod"/>
            </a:pP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composer.showOverlay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 顯示對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話框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/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composer.hideOverlay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()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隱藏對</a:t>
            </a:r>
            <a:r>
              <a:rPr lang="zh-TW" altLang="en-US" sz="1600" dirty="0">
                <a:latin typeface="Microsoft JhengHei" charset="0"/>
                <a:ea typeface="Microsoft JhengHei" charset="0"/>
                <a:cs typeface="Microsoft JhengHei" charset="0"/>
              </a:rPr>
              <a:t>話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框</a:t>
            </a:r>
          </a:p>
          <a:p>
            <a:pPr>
              <a:buFont typeface="+mj-lt"/>
              <a:buAutoNum type="alphaUcPeriod"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composer.getScene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取得場景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lphaUcPeriod"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composer.getSceneName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取得場景名稱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lphaUcPeriod"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composer.setVariable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設置共有變數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/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composer.getVariable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取得共有變數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下圖為不同場景，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composer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就是管理場景的物件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圓角化對角線角落矩形 3"/>
          <p:cNvSpPr/>
          <p:nvPr/>
        </p:nvSpPr>
        <p:spPr>
          <a:xfrm>
            <a:off x="611560" y="4797152"/>
            <a:ext cx="1728192" cy="132901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latin typeface="Microsoft JhengHei" charset="0"/>
                <a:ea typeface="Microsoft JhengHei" charset="0"/>
                <a:cs typeface="Microsoft JhengHei" charset="0"/>
              </a:rPr>
              <a:t>Scene1</a:t>
            </a:r>
            <a:endParaRPr kumimoji="1" lang="zh-TW" altLang="en-US" dirty="0" smtClean="0">
              <a:latin typeface="Microsoft JhengHei" charset="0"/>
              <a:ea typeface="Microsoft JhengHei" charset="0"/>
              <a:cs typeface="Microsoft JhengHei" charset="0"/>
            </a:endParaRPr>
          </a:p>
          <a:p>
            <a:pPr algn="ctr"/>
            <a:r>
              <a:rPr kumimoji="1" lang="zh-TW" altLang="en-US" dirty="0" smtClean="0">
                <a:latin typeface="Microsoft JhengHei" charset="0"/>
                <a:ea typeface="Microsoft JhengHei" charset="0"/>
                <a:cs typeface="Microsoft JhengHei" charset="0"/>
              </a:rPr>
              <a:t>遊戲標題畫面</a:t>
            </a:r>
            <a:endParaRPr kumimoji="1" lang="en-US" altLang="zh-TW" dirty="0" smtClean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5" name="圓角化對角線角落矩形 4"/>
          <p:cNvSpPr/>
          <p:nvPr/>
        </p:nvSpPr>
        <p:spPr>
          <a:xfrm>
            <a:off x="2771800" y="4797152"/>
            <a:ext cx="1728192" cy="132901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latin typeface="Microsoft JhengHei" charset="0"/>
                <a:ea typeface="Microsoft JhengHei" charset="0"/>
                <a:cs typeface="Microsoft JhengHei" charset="0"/>
              </a:rPr>
              <a:t>Scene2</a:t>
            </a:r>
            <a:endParaRPr kumimoji="1" lang="zh-TW" altLang="en-US" dirty="0" smtClean="0">
              <a:latin typeface="Microsoft JhengHei" charset="0"/>
              <a:ea typeface="Microsoft JhengHei" charset="0"/>
              <a:cs typeface="Microsoft JhengHei" charset="0"/>
            </a:endParaRPr>
          </a:p>
          <a:p>
            <a:pPr algn="ctr"/>
            <a:r>
              <a:rPr kumimoji="1" lang="zh-TW" altLang="en-US" dirty="0" smtClean="0">
                <a:latin typeface="Microsoft JhengHei" charset="0"/>
                <a:ea typeface="Microsoft JhengHei" charset="0"/>
                <a:cs typeface="Microsoft JhengHei" charset="0"/>
              </a:rPr>
              <a:t>遊戲進行畫面</a:t>
            </a:r>
            <a:endParaRPr kumimoji="1" lang="en-US" altLang="zh-TW" dirty="0" smtClean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6" name="圓角化對角線角落矩形 5"/>
          <p:cNvSpPr/>
          <p:nvPr/>
        </p:nvSpPr>
        <p:spPr>
          <a:xfrm>
            <a:off x="4911576" y="4797151"/>
            <a:ext cx="1728192" cy="132901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latin typeface="Microsoft JhengHei" charset="0"/>
                <a:ea typeface="Microsoft JhengHei" charset="0"/>
                <a:cs typeface="Microsoft JhengHei" charset="0"/>
              </a:rPr>
              <a:t>Scene3</a:t>
            </a:r>
            <a:endParaRPr kumimoji="1" lang="zh-TW" altLang="en-US" dirty="0" smtClean="0">
              <a:latin typeface="Microsoft JhengHei" charset="0"/>
              <a:ea typeface="Microsoft JhengHei" charset="0"/>
              <a:cs typeface="Microsoft JhengHei" charset="0"/>
            </a:endParaRPr>
          </a:p>
          <a:p>
            <a:pPr algn="ctr"/>
            <a:r>
              <a:rPr kumimoji="1" lang="zh-TW" altLang="en-US" dirty="0" smtClean="0">
                <a:latin typeface="Microsoft JhengHei" charset="0"/>
                <a:ea typeface="Microsoft JhengHei" charset="0"/>
                <a:cs typeface="Microsoft JhengHei" charset="0"/>
              </a:rPr>
              <a:t>遊戲結束畫面</a:t>
            </a:r>
            <a:endParaRPr kumimoji="1" lang="en-US" altLang="zh-TW" dirty="0" smtClean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cxnSp>
        <p:nvCxnSpPr>
          <p:cNvPr id="8" name="直線箭頭接點 7"/>
          <p:cNvCxnSpPr>
            <a:stCxn id="4" idx="0"/>
            <a:endCxn id="5" idx="2"/>
          </p:cNvCxnSpPr>
          <p:nvPr/>
        </p:nvCxnSpPr>
        <p:spPr>
          <a:xfrm>
            <a:off x="2339752" y="5461658"/>
            <a:ext cx="4320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箭頭接點 9"/>
          <p:cNvCxnSpPr>
            <a:stCxn id="5" idx="0"/>
            <a:endCxn id="6" idx="2"/>
          </p:cNvCxnSpPr>
          <p:nvPr/>
        </p:nvCxnSpPr>
        <p:spPr>
          <a:xfrm flipV="1">
            <a:off x="4499992" y="5461657"/>
            <a:ext cx="41158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接點 11"/>
          <p:cNvCxnSpPr>
            <a:stCxn id="6" idx="0"/>
            <a:endCxn id="4" idx="1"/>
          </p:cNvCxnSpPr>
          <p:nvPr/>
        </p:nvCxnSpPr>
        <p:spPr>
          <a:xfrm flipH="1">
            <a:off x="1475656" y="5461657"/>
            <a:ext cx="5164112" cy="664506"/>
          </a:xfrm>
          <a:prstGeom prst="bentConnector4">
            <a:avLst>
              <a:gd name="adj1" fmla="val -4427"/>
              <a:gd name="adj2" fmla="val 13440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86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lphaUcPeriod"/>
            </a:pP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composer 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場景結構 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/ </a:t>
            </a:r>
            <a:r>
              <a:rPr lang="en-US" altLang="zh-TW" sz="2400" dirty="0" err="1">
                <a:latin typeface="微軟正黑體" pitchFamily="34" charset="-120"/>
                <a:ea typeface="微軟正黑體" pitchFamily="34" charset="-120"/>
              </a:rPr>
              <a:t>composer.newScene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() 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建立場景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602128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scene1.lua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請建立此檔並放在與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main.lua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同資料夾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local composer = require( "composer"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scene = </a:t>
            </a:r>
            <a:r>
              <a:rPr lang="en-US" altLang="zh-TW" sz="1600" dirty="0" err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composer.newScene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() --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建立場景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print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("scene1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區域變數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區塊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")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function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scene:create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event ) 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local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sceneGroup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self.view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--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建置畫面元素放在此群組</a:t>
            </a:r>
          </a:p>
          <a:p>
            <a:pPr marL="0" indent="0">
              <a:buNone/>
            </a:pP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print("scene1-create")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end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function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scene:show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event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 )    </a:t>
            </a:r>
            <a:endParaRPr lang="de-DE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de-DE" altLang="zh-TW" sz="1600" dirty="0" err="1" smtClean="0">
                <a:latin typeface="微軟正黑體" pitchFamily="34" charset="-120"/>
                <a:ea typeface="微軟正黑體" pitchFamily="34" charset="-120"/>
              </a:rPr>
              <a:t>local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sceneGroup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self.view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    </a:t>
            </a:r>
            <a:endParaRPr lang="de-DE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de-DE" altLang="zh-TW" sz="1600" dirty="0" err="1" smtClean="0">
                <a:latin typeface="微軟正黑體" pitchFamily="34" charset="-120"/>
                <a:ea typeface="微軟正黑體" pitchFamily="34" charset="-120"/>
              </a:rPr>
              <a:t>if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 ( </a:t>
            </a:r>
            <a:r>
              <a:rPr lang="de-DE" altLang="zh-TW" sz="1600" dirty="0" err="1" smtClean="0">
                <a:latin typeface="微軟正黑體" pitchFamily="34" charset="-120"/>
                <a:ea typeface="微軟正黑體" pitchFamily="34" charset="-120"/>
              </a:rPr>
              <a:t>event.phase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 == 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"will" ) </a:t>
            </a: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then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de-DE" sz="1600" dirty="0">
                <a:latin typeface="微軟正黑體" pitchFamily="34" charset="-120"/>
                <a:ea typeface="微軟正黑體" pitchFamily="34" charset="-120"/>
              </a:rPr>
              <a:t>未在螢幕上 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de-DE" sz="1600" dirty="0">
                <a:latin typeface="微軟正黑體" pitchFamily="34" charset="-120"/>
                <a:ea typeface="微軟正黑體" pitchFamily="34" charset="-120"/>
              </a:rPr>
              <a:t>但將要出現在螢幕上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). </a:t>
            </a:r>
            <a:endParaRPr lang="de-DE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       		</a:t>
            </a:r>
            <a:r>
              <a:rPr lang="de-DE" altLang="zh-TW" sz="1600" dirty="0" err="1" smtClean="0">
                <a:latin typeface="微軟正黑體" pitchFamily="34" charset="-120"/>
                <a:ea typeface="微軟正黑體" pitchFamily="34" charset="-120"/>
              </a:rPr>
              <a:t>print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("scene1-show-will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")    </a:t>
            </a:r>
            <a:endParaRPr lang="de-DE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de-DE" altLang="zh-TW" sz="1600" dirty="0" err="1" smtClean="0">
                <a:latin typeface="微軟正黑體" pitchFamily="34" charset="-120"/>
                <a:ea typeface="微軟正黑體" pitchFamily="34" charset="-120"/>
              </a:rPr>
              <a:t>elseif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 ( </a:t>
            </a:r>
            <a:r>
              <a:rPr lang="de-DE" altLang="zh-TW" sz="1600" dirty="0" err="1" smtClean="0">
                <a:latin typeface="微軟正黑體" pitchFamily="34" charset="-120"/>
                <a:ea typeface="微軟正黑體" pitchFamily="34" charset="-120"/>
              </a:rPr>
              <a:t>event.phase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 == "</a:t>
            </a:r>
            <a:r>
              <a:rPr lang="de-DE" altLang="zh-TW" sz="1600" dirty="0" err="1" smtClean="0">
                <a:latin typeface="微軟正黑體" pitchFamily="34" charset="-120"/>
                <a:ea typeface="微軟正黑體" pitchFamily="34" charset="-120"/>
              </a:rPr>
              <a:t>did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" 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) </a:t>
            </a:r>
            <a:r>
              <a:rPr lang="de-DE" altLang="zh-TW" sz="1600" dirty="0" err="1" smtClean="0">
                <a:latin typeface="微軟正黑體" pitchFamily="34" charset="-120"/>
                <a:ea typeface="微軟正黑體" pitchFamily="34" charset="-120"/>
              </a:rPr>
              <a:t>then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當場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景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繪製完畢，輸入動起來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的程式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.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如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: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開始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timer,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開始動畫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播放音樂等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.	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de-DE" altLang="zh-TW" sz="1600" dirty="0" err="1" smtClean="0">
                <a:latin typeface="微軟正黑體" pitchFamily="34" charset="-120"/>
                <a:ea typeface="微軟正黑體" pitchFamily="34" charset="-120"/>
              </a:rPr>
              <a:t>print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("scene1-show-did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")    </a:t>
            </a:r>
            <a:endParaRPr lang="de-DE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end</a:t>
            </a:r>
          </a:p>
          <a:p>
            <a:pPr marL="0" indent="0">
              <a:buNone/>
            </a:pP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end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function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de-DE" altLang="zh-TW" sz="1600" dirty="0" err="1" smtClean="0">
                <a:latin typeface="微軟正黑體" pitchFamily="34" charset="-120"/>
                <a:ea typeface="微軟正黑體" pitchFamily="34" charset="-120"/>
              </a:rPr>
              <a:t>scene:hide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event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 )    </a:t>
            </a:r>
          </a:p>
          <a:p>
            <a:pPr marL="0" indent="0">
              <a:buNone/>
            </a:pP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local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sceneGroup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self.view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    </a:t>
            </a:r>
          </a:p>
          <a:p>
            <a:pPr marL="0" indent="0">
              <a:buNone/>
            </a:pP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if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 ( </a:t>
            </a: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event.phase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 == 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"will" ) </a:t>
            </a: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then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        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--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當場景在螢幕時呼叫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將要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在螢幕卸載時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).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輸入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程式碼讓場景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停止如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: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停止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timer,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停止動畫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停止播放音樂等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.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       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de-DE" altLang="zh-TW" sz="1600" dirty="0" err="1" smtClean="0">
                <a:latin typeface="微軟正黑體" pitchFamily="34" charset="-120"/>
                <a:ea typeface="微軟正黑體" pitchFamily="34" charset="-120"/>
              </a:rPr>
              <a:t>print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("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scene1-hide-will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")    </a:t>
            </a:r>
          </a:p>
          <a:p>
            <a:pPr marL="0" indent="0">
              <a:buNone/>
            </a:pP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elseif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 ( </a:t>
            </a: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event.phase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 == "</a:t>
            </a: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did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" ) </a:t>
            </a: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then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       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當場景於螢幕卸載立即呼叫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.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zh-TW" altLang="de-DE" sz="1600" dirty="0">
                <a:latin typeface="微軟正黑體" pitchFamily="34" charset="-120"/>
                <a:ea typeface="微軟正黑體" pitchFamily="34" charset="-120"/>
              </a:rPr>
              <a:t>       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print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("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scene1-hide-did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")    </a:t>
            </a:r>
          </a:p>
          <a:p>
            <a:pPr marL="0" indent="0">
              <a:buNone/>
            </a:pP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	end</a:t>
            </a:r>
          </a:p>
          <a:p>
            <a:pPr marL="0" indent="0">
              <a:buNone/>
            </a:pP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end</a:t>
            </a:r>
          </a:p>
          <a:p>
            <a:pPr marL="0" indent="0">
              <a:buNone/>
            </a:pP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function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de-DE" altLang="zh-TW" sz="1600" dirty="0" err="1" smtClean="0">
                <a:latin typeface="微軟正黑體" pitchFamily="34" charset="-120"/>
                <a:ea typeface="微軟正黑體" pitchFamily="34" charset="-120"/>
              </a:rPr>
              <a:t>scene:destroy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event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 )    </a:t>
            </a:r>
          </a:p>
          <a:p>
            <a:pPr marL="0" indent="0">
              <a:buNone/>
            </a:pP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local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sceneGroup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de-DE" altLang="zh-TW" sz="1600" dirty="0" err="1" smtClean="0">
                <a:latin typeface="微軟正黑體" pitchFamily="34" charset="-120"/>
                <a:ea typeface="微軟正黑體" pitchFamily="34" charset="-120"/>
              </a:rPr>
              <a:t>self.view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 --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釋放場景物件、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dispose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聲音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資源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print("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scene1-destroy")</a:t>
            </a:r>
            <a:endParaRPr lang="de-DE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end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事件監聽器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設置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scene:addEventListener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"create", scene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scene:addEventListener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"show", scene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scene:addEventListener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"hide", scene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scene:addEventListener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"destroy", scene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return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scene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866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lphaUcPeriod"/>
            </a:pP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composer 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場景結構 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/ </a:t>
            </a:r>
            <a:r>
              <a:rPr lang="en-US" altLang="zh-TW" sz="2400" dirty="0" err="1">
                <a:latin typeface="微軟正黑體" pitchFamily="34" charset="-120"/>
                <a:ea typeface="微軟正黑體" pitchFamily="34" charset="-120"/>
              </a:rPr>
              <a:t>composer.newScene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() 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建立場景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76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1600" dirty="0"/>
              <a:t>★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scene:create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方法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是建立使用者介面、文字、聲音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資源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當場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景要移除時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(destroy)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，視覺物件一定要確保插入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self.view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，視覺物件才會一併被清除當場景建立時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self.view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是不會顯示的，你不應該這時設定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timer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或是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physics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。同樣的你可以載入聲音資源，但是不要播放它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 marL="0" indent="0">
              <a:buNone/>
            </a:pP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1600" dirty="0"/>
              <a:t>★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scene:show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會執行兩次，一次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"will"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階段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為場景物件出現在螢幕前，一次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"did"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階段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場景物件完全出現在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場景。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"will"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階段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適合重新設定視覺物件位置，譬如遊戲同一關卡重載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角色死亡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"did"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階段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適合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transitions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執行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/timers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執行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播放音樂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/physics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執行</a:t>
            </a:r>
          </a:p>
          <a:p>
            <a:pPr marL="0" indent="0">
              <a:buNone/>
            </a:pP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1600" dirty="0"/>
              <a:t>★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scene:hide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會執行兩次，一次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"will"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階段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為場景物件離開在螢幕前，一次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"did"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階段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場景物件完全消失在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場景。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"will"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階段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適合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physics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停止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/transitions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停止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/timers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停止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停止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音樂；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"did"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階段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基本上不需要任何動作，但是可以依需求去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釋放很占資源的物件，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不一定要到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destroy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階段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 marL="0" indent="0">
              <a:buNone/>
            </a:pP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1600" dirty="0"/>
              <a:t>★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scene:destory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釋放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場景物件、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dispose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聲音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資源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sceneGroup:removeSelf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()</a:t>
            </a:r>
          </a:p>
          <a:p>
            <a:pPr marL="0" indent="0">
              <a:buNone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sceneGroup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=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nil</a:t>
            </a:r>
          </a:p>
          <a:p>
            <a:pPr marL="0" indent="0">
              <a:buNone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audio.dispose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mySound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mySound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= nil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8601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B. </a:t>
            </a: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composer.gotoScene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() 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到指定場景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main.lua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簡易範例</a:t>
            </a:r>
            <a:endParaRPr lang="en-US" altLang="zh-TW" sz="1600" b="1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local composer = require( "composer"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1600" dirty="0" err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composer.gotoScene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"scene1",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{effect =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"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fade",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time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= 500}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 --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淡入方式顯示場景</a:t>
            </a:r>
          </a:p>
          <a:p>
            <a:pPr marL="0" indent="0">
              <a:buNone/>
            </a:pP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console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顯示可知，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gotoScene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會先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執行區域變數區塊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composer.newScene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()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建立場景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然後觸發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scene:create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方法，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再觸發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scene:()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show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方法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212976"/>
            <a:ext cx="33401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21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B. </a:t>
            </a:r>
            <a:r>
              <a:rPr lang="en-US" altLang="zh-TW" sz="2400" dirty="0" err="1">
                <a:latin typeface="微軟正黑體" pitchFamily="34" charset="-120"/>
                <a:ea typeface="微軟正黑體" pitchFamily="34" charset="-120"/>
              </a:rPr>
              <a:t>composer.gotoScene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() 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到指定場景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602128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scene2.lua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 請建立此檔並放在與 </a:t>
            </a:r>
            <a:r>
              <a:rPr lang="en-US" altLang="zh-TW" sz="1600" dirty="0" err="1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main.lua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 同資料夾</a:t>
            </a:r>
            <a:endParaRPr lang="en-US" altLang="zh-TW" sz="1600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local composer = require( "composer"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scene =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composer.newScene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() --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建立場景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print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("scene2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區域變數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區塊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")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function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scene:create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event ) 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local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sceneGroup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self.view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--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建置畫面元素放在此群組</a:t>
            </a:r>
          </a:p>
          <a:p>
            <a:pPr marL="0" indent="0">
              <a:buNone/>
            </a:pP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print("scene2-create")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end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function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scene:show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event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 )    </a:t>
            </a:r>
            <a:endParaRPr lang="de-DE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de-DE" altLang="zh-TW" sz="1600" dirty="0" err="1" smtClean="0">
                <a:latin typeface="微軟正黑體" pitchFamily="34" charset="-120"/>
                <a:ea typeface="微軟正黑體" pitchFamily="34" charset="-120"/>
              </a:rPr>
              <a:t>local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sceneGroup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self.view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    </a:t>
            </a:r>
            <a:endParaRPr lang="de-DE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de-DE" altLang="zh-TW" sz="1600" dirty="0" err="1" smtClean="0">
                <a:latin typeface="微軟正黑體" pitchFamily="34" charset="-120"/>
                <a:ea typeface="微軟正黑體" pitchFamily="34" charset="-120"/>
              </a:rPr>
              <a:t>if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 ( </a:t>
            </a:r>
            <a:r>
              <a:rPr lang="de-DE" altLang="zh-TW" sz="1600" dirty="0" err="1" smtClean="0">
                <a:latin typeface="微軟正黑體" pitchFamily="34" charset="-120"/>
                <a:ea typeface="微軟正黑體" pitchFamily="34" charset="-120"/>
              </a:rPr>
              <a:t>event.phase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 == 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"will" ) </a:t>
            </a: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then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de-DE" sz="1600" dirty="0">
                <a:latin typeface="微軟正黑體" pitchFamily="34" charset="-120"/>
                <a:ea typeface="微軟正黑體" pitchFamily="34" charset="-120"/>
              </a:rPr>
              <a:t>未在螢幕上 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de-DE" sz="1600" dirty="0">
                <a:latin typeface="微軟正黑體" pitchFamily="34" charset="-120"/>
                <a:ea typeface="微軟正黑體" pitchFamily="34" charset="-120"/>
              </a:rPr>
              <a:t>但將要出現在螢幕上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). </a:t>
            </a:r>
            <a:endParaRPr lang="de-DE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       		</a:t>
            </a:r>
            <a:r>
              <a:rPr lang="de-DE" altLang="zh-TW" sz="1600" dirty="0" err="1" smtClean="0">
                <a:latin typeface="微軟正黑體" pitchFamily="34" charset="-120"/>
                <a:ea typeface="微軟正黑體" pitchFamily="34" charset="-120"/>
              </a:rPr>
              <a:t>print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("scene2-show-will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")    </a:t>
            </a:r>
            <a:endParaRPr lang="de-DE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de-DE" altLang="zh-TW" sz="1600" dirty="0" err="1" smtClean="0">
                <a:latin typeface="微軟正黑體" pitchFamily="34" charset="-120"/>
                <a:ea typeface="微軟正黑體" pitchFamily="34" charset="-120"/>
              </a:rPr>
              <a:t>elseif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 ( </a:t>
            </a:r>
            <a:r>
              <a:rPr lang="de-DE" altLang="zh-TW" sz="1600" dirty="0" err="1" smtClean="0">
                <a:latin typeface="微軟正黑體" pitchFamily="34" charset="-120"/>
                <a:ea typeface="微軟正黑體" pitchFamily="34" charset="-120"/>
              </a:rPr>
              <a:t>event.phase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 == "</a:t>
            </a:r>
            <a:r>
              <a:rPr lang="de-DE" altLang="zh-TW" sz="1600" dirty="0" err="1" smtClean="0">
                <a:latin typeface="微軟正黑體" pitchFamily="34" charset="-120"/>
                <a:ea typeface="微軟正黑體" pitchFamily="34" charset="-120"/>
              </a:rPr>
              <a:t>did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" 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) </a:t>
            </a:r>
            <a:r>
              <a:rPr lang="de-DE" altLang="zh-TW" sz="1600" dirty="0" err="1" smtClean="0">
                <a:latin typeface="微軟正黑體" pitchFamily="34" charset="-120"/>
                <a:ea typeface="微軟正黑體" pitchFamily="34" charset="-120"/>
              </a:rPr>
              <a:t>then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當場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景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繪製完畢，輸入動起來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的程式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.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如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: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開始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timer,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開始動畫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播放音樂等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.	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de-DE" altLang="zh-TW" sz="1600" dirty="0" err="1" smtClean="0">
                <a:latin typeface="微軟正黑體" pitchFamily="34" charset="-120"/>
                <a:ea typeface="微軟正黑體" pitchFamily="34" charset="-120"/>
              </a:rPr>
              <a:t>print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("scene2-show-did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")    </a:t>
            </a:r>
            <a:endParaRPr lang="de-DE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end</a:t>
            </a:r>
          </a:p>
          <a:p>
            <a:pPr marL="0" indent="0">
              <a:buNone/>
            </a:pP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end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function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de-DE" altLang="zh-TW" sz="1600" dirty="0" err="1" smtClean="0">
                <a:latin typeface="微軟正黑體" pitchFamily="34" charset="-120"/>
                <a:ea typeface="微軟正黑體" pitchFamily="34" charset="-120"/>
              </a:rPr>
              <a:t>scene:hide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event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 )    </a:t>
            </a:r>
          </a:p>
          <a:p>
            <a:pPr marL="0" indent="0">
              <a:buNone/>
            </a:pP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local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sceneGroup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self.view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    </a:t>
            </a:r>
          </a:p>
          <a:p>
            <a:pPr marL="0" indent="0">
              <a:buNone/>
            </a:pP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if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 ( </a:t>
            </a: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event.phase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 == 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"will" ) </a:t>
            </a: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then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        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--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當場景在螢幕時呼叫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將要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在螢幕卸載時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).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輸入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程式碼讓場景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停止如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: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停止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timer,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停止動畫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停止播放音樂等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.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       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de-DE" altLang="zh-TW" sz="1600" dirty="0" err="1" smtClean="0">
                <a:latin typeface="微軟正黑體" pitchFamily="34" charset="-120"/>
                <a:ea typeface="微軟正黑體" pitchFamily="34" charset="-120"/>
              </a:rPr>
              <a:t>print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("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scene2-hide-will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")    </a:t>
            </a:r>
          </a:p>
          <a:p>
            <a:pPr marL="0" indent="0">
              <a:buNone/>
            </a:pP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elseif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 ( </a:t>
            </a: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event.phase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 == "</a:t>
            </a: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did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" ) </a:t>
            </a: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then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       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當場景於螢幕卸載立即呼叫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.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zh-TW" altLang="de-DE" sz="1600" dirty="0">
                <a:latin typeface="微軟正黑體" pitchFamily="34" charset="-120"/>
                <a:ea typeface="微軟正黑體" pitchFamily="34" charset="-120"/>
              </a:rPr>
              <a:t>       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print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("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scene2-hide-did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")    </a:t>
            </a:r>
          </a:p>
          <a:p>
            <a:pPr marL="0" indent="0">
              <a:buNone/>
            </a:pP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	end</a:t>
            </a:r>
          </a:p>
          <a:p>
            <a:pPr marL="0" indent="0">
              <a:buNone/>
            </a:pP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end</a:t>
            </a:r>
          </a:p>
          <a:p>
            <a:pPr marL="0" indent="0">
              <a:buNone/>
            </a:pP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function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de-DE" altLang="zh-TW" sz="1600" dirty="0" err="1" smtClean="0">
                <a:latin typeface="微軟正黑體" pitchFamily="34" charset="-120"/>
                <a:ea typeface="微軟正黑體" pitchFamily="34" charset="-120"/>
              </a:rPr>
              <a:t>scene:destroy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event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 )    </a:t>
            </a:r>
          </a:p>
          <a:p>
            <a:pPr marL="0" indent="0">
              <a:buNone/>
            </a:pP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local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sceneGroup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de-DE" altLang="zh-TW" sz="1600" dirty="0" err="1" smtClean="0">
                <a:latin typeface="微軟正黑體" pitchFamily="34" charset="-120"/>
                <a:ea typeface="微軟正黑體" pitchFamily="34" charset="-120"/>
              </a:rPr>
              <a:t>self.view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 --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釋放場景物件、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dispose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聲音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資源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print("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scene2-destroy")</a:t>
            </a:r>
            <a:endParaRPr lang="de-DE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end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事件監聽器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設置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scene:addEventListener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"create", scene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scene:addEventListener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"show", scene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scene:addEventListener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"hide", scene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scene:addEventListener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"destroy", scene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return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scene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9736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B. </a:t>
            </a:r>
            <a:r>
              <a:rPr lang="en-US" altLang="zh-TW" sz="2400" dirty="0" err="1">
                <a:latin typeface="微軟正黑體" pitchFamily="34" charset="-120"/>
                <a:ea typeface="微軟正黑體" pitchFamily="34" charset="-120"/>
              </a:rPr>
              <a:t>composer.gotoScene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() 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到指定場景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60212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scene1.lua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 請建立按鈕</a:t>
            </a:r>
            <a:endParaRPr lang="en-US" altLang="zh-TW" sz="1600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local composer = require( "composer"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scene =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composer.newScene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() --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建立場景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print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("scene1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區域變數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區塊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")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function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scene:create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event ) 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local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sceneGroup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self.view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--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建置畫面元素放在此群組</a:t>
            </a:r>
          </a:p>
          <a:p>
            <a:pPr marL="0" indent="0">
              <a:buNone/>
            </a:pP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print("scene1-create")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local widget = require("widget")	</a:t>
            </a:r>
            <a:endParaRPr lang="en-US" altLang="zh-TW" sz="1600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err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btn</a:t>
            </a:r>
            <a:r>
              <a:rPr lang="en-US" altLang="zh-TW" sz="16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en-US" altLang="zh-TW" sz="1600" dirty="0" err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widget.newButton</a:t>
            </a:r>
            <a:r>
              <a:rPr lang="en-US" altLang="zh-TW" sz="16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( {		</a:t>
            </a:r>
            <a:endParaRPr lang="en-US" altLang="zh-TW" sz="1600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	label</a:t>
            </a:r>
            <a:r>
              <a:rPr lang="en-US" altLang="zh-TW" sz="16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="click",		</a:t>
            </a:r>
            <a:endParaRPr lang="en-US" altLang="zh-TW" sz="1600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	shape</a:t>
            </a:r>
            <a:r>
              <a:rPr lang="en-US" altLang="zh-TW" sz="16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="</a:t>
            </a:r>
            <a:r>
              <a:rPr lang="en-US" altLang="zh-TW" sz="1600" dirty="0" err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rect</a:t>
            </a:r>
            <a:r>
              <a:rPr lang="en-US" altLang="zh-TW" sz="16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",		</a:t>
            </a:r>
            <a:endParaRPr lang="en-US" altLang="zh-TW" sz="1600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err="1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onPress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=function(event</a:t>
            </a:r>
            <a:r>
              <a:rPr lang="en-US" altLang="zh-TW" sz="16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)			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				</a:t>
            </a:r>
            <a:r>
              <a:rPr lang="en-US" altLang="zh-TW" sz="1600" dirty="0" err="1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composer.gotoScene</a:t>
            </a:r>
            <a:r>
              <a:rPr lang="en-US" altLang="zh-TW" sz="16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"scene2" ) -- 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跑到場景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en-US" altLang="zh-TW" sz="16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	</a:t>
            </a:r>
            <a:endParaRPr lang="en-US" altLang="zh-TW" sz="1600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	end</a:t>
            </a:r>
            <a:r>
              <a:rPr lang="en-US" altLang="zh-TW" sz="16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	</a:t>
            </a:r>
            <a:endParaRPr lang="en-US" altLang="zh-TW" sz="1600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} </a:t>
            </a:r>
            <a:r>
              <a:rPr lang="en-US" altLang="zh-TW" sz="16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)		</a:t>
            </a:r>
            <a:endParaRPr lang="en-US" altLang="zh-TW" sz="1600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err="1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sceneGroup:insert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sz="1600" dirty="0" err="1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btn</a:t>
            </a:r>
            <a:r>
              <a:rPr lang="en-US" altLang="zh-TW" sz="16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end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.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.</a:t>
            </a: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return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scene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5188981"/>
            <a:ext cx="1841500" cy="13208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375089" y="4293096"/>
            <a:ext cx="30994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當點擊場景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按鈕，場景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會執行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scene:hide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隱藏起來，場景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會建造出來如下圖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44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1261</Words>
  <Application>Microsoft Macintosh PowerPoint</Application>
  <PresentationFormat>如螢幕大小 (4:3)</PresentationFormat>
  <Paragraphs>308</Paragraphs>
  <Slides>18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Calibri</vt:lpstr>
      <vt:lpstr>Microsoft JhengHei</vt:lpstr>
      <vt:lpstr>微軟正黑體</vt:lpstr>
      <vt:lpstr>新細明體</vt:lpstr>
      <vt:lpstr>Arial</vt:lpstr>
      <vt:lpstr>Office 佈景主題</vt:lpstr>
      <vt:lpstr>Corona SDK  精選 API 快速入門-第十四章 Composer 場景處理</vt:lpstr>
      <vt:lpstr>作者介紹</vt:lpstr>
      <vt:lpstr>精選 API 章節介紹 (共14章)</vt:lpstr>
      <vt:lpstr>第十四章 composer</vt:lpstr>
      <vt:lpstr>composer 場景結構 / composer.newScene() 建立場景</vt:lpstr>
      <vt:lpstr>composer 場景結構 / composer.newScene() 建立場景</vt:lpstr>
      <vt:lpstr>B. composer.gotoScene() 到指定場景</vt:lpstr>
      <vt:lpstr>B. composer.gotoScene() 到指定場景</vt:lpstr>
      <vt:lpstr>B. composer.gotoScene() 到指定場景</vt:lpstr>
      <vt:lpstr>C. composer.removeScene() 移除場景 / composer.removeHidden() 移除非使用中場景</vt:lpstr>
      <vt:lpstr>D. composer.showOverlay() 顯示對話框 / composer.hideOverlay() 隱藏對話框</vt:lpstr>
      <vt:lpstr>D. composer.showOverlay() 顯示對話框 / composer.hideOverlay() 隱藏對話框</vt:lpstr>
      <vt:lpstr>D. composer.showOverlay() 顯示對話框 / composer.hideOverlay() 隱藏對話框</vt:lpstr>
      <vt:lpstr>D. composer.showOverlay() 顯示對話框 / composer.hideOverlay() 隱藏對話框</vt:lpstr>
      <vt:lpstr>E. composer.getScene() 取得場景</vt:lpstr>
      <vt:lpstr>F. composer.getSceneName() 取得場景名稱</vt:lpstr>
      <vt:lpstr>G. composer.setVariable() 設置共有變數 / composer.getVariable() 取得共有變數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 SDK 精選 API 快速入門</dc:title>
  <dc:creator>designplusplus</dc:creator>
  <cp:lastModifiedBy>Microsoft Office 使用者</cp:lastModifiedBy>
  <cp:revision>274</cp:revision>
  <cp:lastPrinted>2016-01-14T03:16:47Z</cp:lastPrinted>
  <dcterms:created xsi:type="dcterms:W3CDTF">2016-01-13T12:04:05Z</dcterms:created>
  <dcterms:modified xsi:type="dcterms:W3CDTF">2016-01-27T16:48:45Z</dcterms:modified>
</cp:coreProperties>
</file>