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6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0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0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8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8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D1AE-5E40-48EB-99C7-1C7EE9D2372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6CE51-E009-4D45-9410-4AF8375E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3243" y="1210964"/>
            <a:ext cx="6516129" cy="17958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images to measure: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Atmospheric transparency, seeing, sky noise (if 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Guiding errors, fraction of photons falling on fibers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</a:t>
            </a:r>
            <a:r>
              <a:rPr lang="en-US" dirty="0" err="1" smtClean="0"/>
              <a:t>dSig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, </a:t>
            </a:r>
            <a:r>
              <a:rPr lang="en-US" dirty="0" err="1" smtClean="0"/>
              <a:t>dNoise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Estimate: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Integrated signal, integrated noise in “ETC units”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03838" y="4032423"/>
            <a:ext cx="6516129" cy="17958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observed object, use ETC signal, ETC noise and time elapsed to estimate binary completed/not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current completion fraction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current </a:t>
            </a:r>
            <a:r>
              <a:rPr lang="en-US" dirty="0" err="1" smtClean="0"/>
              <a:t>dSig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, </a:t>
            </a:r>
            <a:r>
              <a:rPr lang="en-US" dirty="0" err="1" smtClean="0"/>
              <a:t>dNoise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 smtClean="0"/>
              <a:t>to project completion(time)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variance in </a:t>
            </a:r>
            <a:r>
              <a:rPr lang="en-US" dirty="0" err="1" smtClean="0"/>
              <a:t>dSig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, </a:t>
            </a:r>
            <a:r>
              <a:rPr lang="en-US" dirty="0" err="1" smtClean="0"/>
              <a:t>dNoise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estimates to estimate uncertainty on completion projections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0218" y="811424"/>
            <a:ext cx="2075935" cy="2349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100" y="811425"/>
            <a:ext cx="2042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GFA: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Stars in GFA fields, </a:t>
            </a:r>
            <a:r>
              <a:rPr lang="en-US" sz="1400" dirty="0" err="1"/>
              <a:t>mags</a:t>
            </a:r>
            <a:r>
              <a:rPr lang="en-US" sz="1400" dirty="0"/>
              <a:t>, positions in telescope </a:t>
            </a:r>
            <a:r>
              <a:rPr lang="en-US" sz="1400" dirty="0" smtClean="0"/>
              <a:t>coordinate system </a:t>
            </a:r>
            <a:r>
              <a:rPr lang="en-US" sz="1400" dirty="0"/>
              <a:t>(per exposure)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Calibrated guider exposures (~ 1Hz cadence)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>
            <a:off x="2248934" y="1935893"/>
            <a:ext cx="634311" cy="3459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93589" y="3809835"/>
            <a:ext cx="2075935" cy="23026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1842" y="3809835"/>
            <a:ext cx="20326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DOS</a:t>
            </a:r>
            <a:r>
              <a:rPr lang="en-US" dirty="0" smtClean="0"/>
              <a:t>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Magnitudes, types of objects on fibers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Desired SNR, </a:t>
            </a:r>
            <a:r>
              <a:rPr lang="en-US" sz="1400" dirty="0" smtClean="0"/>
              <a:t>current level </a:t>
            </a:r>
            <a:r>
              <a:rPr lang="en-US" sz="1400" dirty="0" smtClean="0"/>
              <a:t>of completion from previous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Latest </a:t>
            </a:r>
            <a:r>
              <a:rPr lang="en-US" sz="1400" dirty="0" smtClean="0"/>
              <a:t>available </a:t>
            </a:r>
            <a:r>
              <a:rPr lang="en-US" sz="1400" dirty="0" smtClean="0"/>
              <a:t>sky noise </a:t>
            </a:r>
            <a:r>
              <a:rPr lang="en-US" sz="1400" dirty="0" smtClean="0"/>
              <a:t>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….</a:t>
            </a:r>
          </a:p>
          <a:p>
            <a:endParaRPr lang="en-US" sz="1400" dirty="0"/>
          </a:p>
        </p:txBody>
      </p:sp>
      <p:sp>
        <p:nvSpPr>
          <p:cNvPr id="12" name="Down Arrow 11"/>
          <p:cNvSpPr/>
          <p:nvPr/>
        </p:nvSpPr>
        <p:spPr>
          <a:xfrm>
            <a:off x="5132172" y="3023288"/>
            <a:ext cx="2018270" cy="100913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signal, noise and its derivatives, time elapsed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0340549" y="1498955"/>
            <a:ext cx="1727881" cy="3839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40549" y="1464155"/>
            <a:ext cx="172788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Posted to DOS cloud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projected times to completion and its errors (can query arbitrary completion fraction)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</a:t>
            </a:r>
            <a:r>
              <a:rPr lang="en-US" sz="1400" dirty="0" smtClean="0"/>
              <a:t>elemetry and QA data (e.g. how many photons are we loosing to imperfect tracking)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17" name="Right Arrow 16"/>
          <p:cNvSpPr/>
          <p:nvPr/>
        </p:nvSpPr>
        <p:spPr>
          <a:xfrm>
            <a:off x="2263347" y="4806384"/>
            <a:ext cx="634311" cy="3459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18" name="Right Arrow 17"/>
          <p:cNvSpPr/>
          <p:nvPr/>
        </p:nvSpPr>
        <p:spPr>
          <a:xfrm>
            <a:off x="9399372" y="1832920"/>
            <a:ext cx="947352" cy="3459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telemetry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>
            <a:off x="9399372" y="4757352"/>
            <a:ext cx="947352" cy="3459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 </a:t>
            </a:r>
            <a:r>
              <a:rPr lang="en-US" sz="1200" dirty="0" err="1" smtClean="0"/>
              <a:t>Obj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463114" y="230660"/>
            <a:ext cx="7512908" cy="58818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34456" y="245060"/>
            <a:ext cx="5454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Exposure Time Calculator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349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2015-03-03T15:10:08Z</dcterms:created>
  <dcterms:modified xsi:type="dcterms:W3CDTF">2015-03-05T23:40:44Z</dcterms:modified>
</cp:coreProperties>
</file>