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209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C27"/>
    <a:srgbClr val="006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50"/>
      </p:cViewPr>
      <p:guideLst>
        <p:guide orient="horz" pos="2160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1122363"/>
            <a:ext cx="113407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117" y="3602038"/>
            <a:ext cx="113407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921" y="365125"/>
            <a:ext cx="326045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65" y="365125"/>
            <a:ext cx="959234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9" y="1709739"/>
            <a:ext cx="1304180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89" y="4589464"/>
            <a:ext cx="1304180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64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5" y="1825625"/>
            <a:ext cx="6426399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5126"/>
            <a:ext cx="1304180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681163"/>
            <a:ext cx="63968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35" y="2505075"/>
            <a:ext cx="63968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975" y="1681163"/>
            <a:ext cx="64283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975" y="2505075"/>
            <a:ext cx="642836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368" y="987426"/>
            <a:ext cx="76549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457200"/>
            <a:ext cx="48768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368" y="987426"/>
            <a:ext cx="76549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2057400"/>
            <a:ext cx="48768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65" y="365126"/>
            <a:ext cx="13041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65" y="1825625"/>
            <a:ext cx="13041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65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7353-F857-4692-9EE7-4BB4795A68A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811" y="6356351"/>
            <a:ext cx="5103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62" y="6356351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8E74-D2F4-4267-A1A7-2265D49F3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17845" y="289946"/>
            <a:ext cx="229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TEACHER</a:t>
            </a:r>
            <a:endParaRPr lang="zh-CN" altLang="en-US" sz="32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半闭框 5"/>
          <p:cNvSpPr/>
          <p:nvPr/>
        </p:nvSpPr>
        <p:spPr>
          <a:xfrm>
            <a:off x="6340168" y="171062"/>
            <a:ext cx="585740" cy="536759"/>
          </a:xfrm>
          <a:prstGeom prst="halfFrame">
            <a:avLst>
              <a:gd name="adj1" fmla="val 8018"/>
              <a:gd name="adj2" fmla="val 9600"/>
            </a:avLst>
          </a:prstGeom>
          <a:solidFill>
            <a:srgbClr val="84BC27"/>
          </a:solidFill>
          <a:ln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0800000">
            <a:off x="7896980" y="746361"/>
            <a:ext cx="585740" cy="536759"/>
          </a:xfrm>
          <a:prstGeom prst="halfFrame">
            <a:avLst>
              <a:gd name="adj1" fmla="val 8018"/>
              <a:gd name="adj2" fmla="val 9600"/>
            </a:avLst>
          </a:prstGeom>
          <a:solidFill>
            <a:srgbClr val="84BC27"/>
          </a:solidFill>
          <a:ln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6203" y="1552280"/>
            <a:ext cx="1062155" cy="1126951"/>
            <a:chOff x="4565784" y="1844892"/>
            <a:chExt cx="3067122" cy="3254227"/>
          </a:xfrm>
        </p:grpSpPr>
        <p:sp>
          <p:nvSpPr>
            <p:cNvPr id="9" name="Freeform 7"/>
            <p:cNvSpPr/>
            <p:nvPr/>
          </p:nvSpPr>
          <p:spPr>
            <a:xfrm>
              <a:off x="4565784" y="1922530"/>
              <a:ext cx="3067122" cy="3067124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" fmla="*/ 1433441 w 4116165"/>
                <a:gd name="connsiteY0" fmla="*/ 1003242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688860 w 4116165"/>
                <a:gd name="connsiteY8" fmla="*/ 0 h 3497531"/>
                <a:gd name="connsiteX9" fmla="*/ 739322 w 4116165"/>
                <a:gd name="connsiteY9" fmla="*/ 20901 h 3497531"/>
                <a:gd name="connsiteX10" fmla="*/ 1356818 w 4116165"/>
                <a:gd name="connsiteY10" fmla="*/ 638398 h 3497531"/>
                <a:gd name="connsiteX11" fmla="*/ 1356818 w 4116165"/>
                <a:gd name="connsiteY11" fmla="*/ 739322 h 3497531"/>
                <a:gd name="connsiteX12" fmla="*/ 739322 w 4116165"/>
                <a:gd name="connsiteY12" fmla="*/ 1356819 h 3497531"/>
                <a:gd name="connsiteX13" fmla="*/ 638398 w 4116165"/>
                <a:gd name="connsiteY13" fmla="*/ 1356819 h 3497531"/>
                <a:gd name="connsiteX14" fmla="*/ 20901 w 4116165"/>
                <a:gd name="connsiteY14" fmla="*/ 739322 h 3497531"/>
                <a:gd name="connsiteX15" fmla="*/ 20901 w 4116165"/>
                <a:gd name="connsiteY15" fmla="*/ 638398 h 3497531"/>
                <a:gd name="connsiteX16" fmla="*/ 638398 w 4116165"/>
                <a:gd name="connsiteY16" fmla="*/ 20901 h 3497531"/>
                <a:gd name="connsiteX17" fmla="*/ 688860 w 4116165"/>
                <a:gd name="connsiteY17" fmla="*/ 0 h 3497531"/>
                <a:gd name="connsiteX0" fmla="*/ 1433441 w 4116165"/>
                <a:gd name="connsiteY0" fmla="*/ 3309096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688860 w 4116165"/>
                <a:gd name="connsiteY7" fmla="*/ 0 h 3497531"/>
                <a:gd name="connsiteX8" fmla="*/ 739322 w 4116165"/>
                <a:gd name="connsiteY8" fmla="*/ 20901 h 3497531"/>
                <a:gd name="connsiteX9" fmla="*/ 1356818 w 4116165"/>
                <a:gd name="connsiteY9" fmla="*/ 638398 h 3497531"/>
                <a:gd name="connsiteX10" fmla="*/ 1356818 w 4116165"/>
                <a:gd name="connsiteY10" fmla="*/ 739322 h 3497531"/>
                <a:gd name="connsiteX11" fmla="*/ 739322 w 4116165"/>
                <a:gd name="connsiteY11" fmla="*/ 1356819 h 3497531"/>
                <a:gd name="connsiteX12" fmla="*/ 638398 w 4116165"/>
                <a:gd name="connsiteY12" fmla="*/ 1356819 h 3497531"/>
                <a:gd name="connsiteX13" fmla="*/ 20901 w 4116165"/>
                <a:gd name="connsiteY13" fmla="*/ 739322 h 3497531"/>
                <a:gd name="connsiteX14" fmla="*/ 20901 w 4116165"/>
                <a:gd name="connsiteY14" fmla="*/ 638398 h 3497531"/>
                <a:gd name="connsiteX15" fmla="*/ 638398 w 4116165"/>
                <a:gd name="connsiteY15" fmla="*/ 20901 h 3497531"/>
                <a:gd name="connsiteX16" fmla="*/ 688860 w 4116165"/>
                <a:gd name="connsiteY16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1003242 h 3497531"/>
                <a:gd name="connsiteX2" fmla="*/ 4116165 w 4116165"/>
                <a:gd name="connsiteY2" fmla="*/ 3309096 h 3497531"/>
                <a:gd name="connsiteX3" fmla="*/ 3927730 w 4116165"/>
                <a:gd name="connsiteY3" fmla="*/ 3497531 h 3497531"/>
                <a:gd name="connsiteX4" fmla="*/ 1621876 w 4116165"/>
                <a:gd name="connsiteY4" fmla="*/ 3497531 h 3497531"/>
                <a:gd name="connsiteX5" fmla="*/ 1433441 w 4116165"/>
                <a:gd name="connsiteY5" fmla="*/ 3309096 h 3497531"/>
                <a:gd name="connsiteX6" fmla="*/ 688860 w 4116165"/>
                <a:gd name="connsiteY6" fmla="*/ 0 h 3497531"/>
                <a:gd name="connsiteX7" fmla="*/ 739322 w 4116165"/>
                <a:gd name="connsiteY7" fmla="*/ 20901 h 3497531"/>
                <a:gd name="connsiteX8" fmla="*/ 1356818 w 4116165"/>
                <a:gd name="connsiteY8" fmla="*/ 638398 h 3497531"/>
                <a:gd name="connsiteX9" fmla="*/ 1356818 w 4116165"/>
                <a:gd name="connsiteY9" fmla="*/ 739322 h 3497531"/>
                <a:gd name="connsiteX10" fmla="*/ 739322 w 4116165"/>
                <a:gd name="connsiteY10" fmla="*/ 1356819 h 3497531"/>
                <a:gd name="connsiteX11" fmla="*/ 638398 w 4116165"/>
                <a:gd name="connsiteY11" fmla="*/ 1356819 h 3497531"/>
                <a:gd name="connsiteX12" fmla="*/ 20901 w 4116165"/>
                <a:gd name="connsiteY12" fmla="*/ 739322 h 3497531"/>
                <a:gd name="connsiteX13" fmla="*/ 20901 w 4116165"/>
                <a:gd name="connsiteY13" fmla="*/ 638398 h 3497531"/>
                <a:gd name="connsiteX14" fmla="*/ 638398 w 4116165"/>
                <a:gd name="connsiteY14" fmla="*/ 20901 h 3497531"/>
                <a:gd name="connsiteX15" fmla="*/ 688860 w 4116165"/>
                <a:gd name="connsiteY15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3309096 h 3497531"/>
                <a:gd name="connsiteX2" fmla="*/ 3927730 w 4116165"/>
                <a:gd name="connsiteY2" fmla="*/ 3497531 h 3497531"/>
                <a:gd name="connsiteX3" fmla="*/ 1621876 w 4116165"/>
                <a:gd name="connsiteY3" fmla="*/ 3497531 h 3497531"/>
                <a:gd name="connsiteX4" fmla="*/ 1433441 w 4116165"/>
                <a:gd name="connsiteY4" fmla="*/ 3309096 h 3497531"/>
                <a:gd name="connsiteX5" fmla="*/ 688860 w 4116165"/>
                <a:gd name="connsiteY5" fmla="*/ 0 h 3497531"/>
                <a:gd name="connsiteX6" fmla="*/ 739322 w 4116165"/>
                <a:gd name="connsiteY6" fmla="*/ 20901 h 3497531"/>
                <a:gd name="connsiteX7" fmla="*/ 1356818 w 4116165"/>
                <a:gd name="connsiteY7" fmla="*/ 638398 h 3497531"/>
                <a:gd name="connsiteX8" fmla="*/ 1356818 w 4116165"/>
                <a:gd name="connsiteY8" fmla="*/ 739322 h 3497531"/>
                <a:gd name="connsiteX9" fmla="*/ 739322 w 4116165"/>
                <a:gd name="connsiteY9" fmla="*/ 1356819 h 3497531"/>
                <a:gd name="connsiteX10" fmla="*/ 638398 w 4116165"/>
                <a:gd name="connsiteY10" fmla="*/ 1356819 h 3497531"/>
                <a:gd name="connsiteX11" fmla="*/ 20901 w 4116165"/>
                <a:gd name="connsiteY11" fmla="*/ 739322 h 3497531"/>
                <a:gd name="connsiteX12" fmla="*/ 20901 w 4116165"/>
                <a:gd name="connsiteY12" fmla="*/ 638398 h 3497531"/>
                <a:gd name="connsiteX13" fmla="*/ 638398 w 4116165"/>
                <a:gd name="connsiteY13" fmla="*/ 20901 h 3497531"/>
                <a:gd name="connsiteX14" fmla="*/ 688860 w 4116165"/>
                <a:gd name="connsiteY14" fmla="*/ 0 h 3497531"/>
                <a:gd name="connsiteX0" fmla="*/ 1433441 w 3927730"/>
                <a:gd name="connsiteY0" fmla="*/ 3309096 h 3497531"/>
                <a:gd name="connsiteX1" fmla="*/ 3927730 w 3927730"/>
                <a:gd name="connsiteY1" fmla="*/ 3497531 h 3497531"/>
                <a:gd name="connsiteX2" fmla="*/ 1621876 w 3927730"/>
                <a:gd name="connsiteY2" fmla="*/ 3497531 h 3497531"/>
                <a:gd name="connsiteX3" fmla="*/ 1433441 w 3927730"/>
                <a:gd name="connsiteY3" fmla="*/ 3309096 h 3497531"/>
                <a:gd name="connsiteX4" fmla="*/ 688860 w 3927730"/>
                <a:gd name="connsiteY4" fmla="*/ 0 h 3497531"/>
                <a:gd name="connsiteX5" fmla="*/ 739322 w 3927730"/>
                <a:gd name="connsiteY5" fmla="*/ 20901 h 3497531"/>
                <a:gd name="connsiteX6" fmla="*/ 1356818 w 3927730"/>
                <a:gd name="connsiteY6" fmla="*/ 638398 h 3497531"/>
                <a:gd name="connsiteX7" fmla="*/ 1356818 w 3927730"/>
                <a:gd name="connsiteY7" fmla="*/ 739322 h 3497531"/>
                <a:gd name="connsiteX8" fmla="*/ 739322 w 3927730"/>
                <a:gd name="connsiteY8" fmla="*/ 1356819 h 3497531"/>
                <a:gd name="connsiteX9" fmla="*/ 638398 w 3927730"/>
                <a:gd name="connsiteY9" fmla="*/ 1356819 h 3497531"/>
                <a:gd name="connsiteX10" fmla="*/ 20901 w 3927730"/>
                <a:gd name="connsiteY10" fmla="*/ 739322 h 3497531"/>
                <a:gd name="connsiteX11" fmla="*/ 20901 w 3927730"/>
                <a:gd name="connsiteY11" fmla="*/ 638398 h 3497531"/>
                <a:gd name="connsiteX12" fmla="*/ 638398 w 3927730"/>
                <a:gd name="connsiteY12" fmla="*/ 20901 h 3497531"/>
                <a:gd name="connsiteX13" fmla="*/ 688860 w 3927730"/>
                <a:gd name="connsiteY13" fmla="*/ 0 h 3497531"/>
                <a:gd name="connsiteX0" fmla="*/ 1433441 w 1621876"/>
                <a:gd name="connsiteY0" fmla="*/ 3309096 h 3497531"/>
                <a:gd name="connsiteX1" fmla="*/ 1621876 w 1621876"/>
                <a:gd name="connsiteY1" fmla="*/ 3497531 h 3497531"/>
                <a:gd name="connsiteX2" fmla="*/ 1433441 w 1621876"/>
                <a:gd name="connsiteY2" fmla="*/ 3309096 h 3497531"/>
                <a:gd name="connsiteX3" fmla="*/ 688860 w 1621876"/>
                <a:gd name="connsiteY3" fmla="*/ 0 h 3497531"/>
                <a:gd name="connsiteX4" fmla="*/ 739322 w 1621876"/>
                <a:gd name="connsiteY4" fmla="*/ 20901 h 3497531"/>
                <a:gd name="connsiteX5" fmla="*/ 1356818 w 1621876"/>
                <a:gd name="connsiteY5" fmla="*/ 638398 h 3497531"/>
                <a:gd name="connsiteX6" fmla="*/ 1356818 w 1621876"/>
                <a:gd name="connsiteY6" fmla="*/ 739322 h 3497531"/>
                <a:gd name="connsiteX7" fmla="*/ 739322 w 1621876"/>
                <a:gd name="connsiteY7" fmla="*/ 1356819 h 3497531"/>
                <a:gd name="connsiteX8" fmla="*/ 638398 w 1621876"/>
                <a:gd name="connsiteY8" fmla="*/ 1356819 h 3497531"/>
                <a:gd name="connsiteX9" fmla="*/ 20901 w 1621876"/>
                <a:gd name="connsiteY9" fmla="*/ 739322 h 3497531"/>
                <a:gd name="connsiteX10" fmla="*/ 20901 w 1621876"/>
                <a:gd name="connsiteY10" fmla="*/ 638398 h 3497531"/>
                <a:gd name="connsiteX11" fmla="*/ 638398 w 1621876"/>
                <a:gd name="connsiteY11" fmla="*/ 20901 h 3497531"/>
                <a:gd name="connsiteX12" fmla="*/ 688860 w 1621876"/>
                <a:gd name="connsiteY12" fmla="*/ 0 h 3497531"/>
                <a:gd name="connsiteX0" fmla="*/ 688860 w 1377719"/>
                <a:gd name="connsiteY0" fmla="*/ 0 h 1377720"/>
                <a:gd name="connsiteX1" fmla="*/ 739322 w 1377719"/>
                <a:gd name="connsiteY1" fmla="*/ 20901 h 1377720"/>
                <a:gd name="connsiteX2" fmla="*/ 1356818 w 1377719"/>
                <a:gd name="connsiteY2" fmla="*/ 638398 h 1377720"/>
                <a:gd name="connsiteX3" fmla="*/ 1356818 w 1377719"/>
                <a:gd name="connsiteY3" fmla="*/ 739322 h 1377720"/>
                <a:gd name="connsiteX4" fmla="*/ 739322 w 1377719"/>
                <a:gd name="connsiteY4" fmla="*/ 1356819 h 1377720"/>
                <a:gd name="connsiteX5" fmla="*/ 638398 w 1377719"/>
                <a:gd name="connsiteY5" fmla="*/ 1356819 h 1377720"/>
                <a:gd name="connsiteX6" fmla="*/ 20901 w 1377719"/>
                <a:gd name="connsiteY6" fmla="*/ 739322 h 1377720"/>
                <a:gd name="connsiteX7" fmla="*/ 20901 w 1377719"/>
                <a:gd name="connsiteY7" fmla="*/ 638398 h 1377720"/>
                <a:gd name="connsiteX8" fmla="*/ 638398 w 1377719"/>
                <a:gd name="connsiteY8" fmla="*/ 20901 h 1377720"/>
                <a:gd name="connsiteX9" fmla="*/ 688860 w 1377719"/>
                <a:gd name="connsiteY9" fmla="*/ 0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66B9"/>
                  </a:solidFill>
                  <a:ea typeface="微软雅黑" panose="020B0503020204020204" pitchFamily="34" charset="-122"/>
                </a:rPr>
                <a:t>1</a:t>
              </a:r>
              <a:endParaRPr lang="en-US" sz="425" b="1" dirty="0">
                <a:solidFill>
                  <a:srgbClr val="0066B9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537594" y="4333529"/>
              <a:ext cx="876850" cy="765590"/>
              <a:chOff x="5527655" y="4323590"/>
              <a:chExt cx="876850" cy="765590"/>
            </a:xfrm>
          </p:grpSpPr>
          <p:sp>
            <p:nvSpPr>
              <p:cNvPr id="16" name="任意多边形 15"/>
              <p:cNvSpPr/>
              <p:nvPr/>
            </p:nvSpPr>
            <p:spPr>
              <a:xfrm rot="17956364">
                <a:off x="5528070" y="4378384"/>
                <a:ext cx="252827" cy="253658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17956364">
                <a:off x="5662744" y="4477741"/>
                <a:ext cx="448355" cy="253656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7956364">
                <a:off x="5787697" y="4532707"/>
                <a:ext cx="671890" cy="253656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7956364">
                <a:off x="6028388" y="4713063"/>
                <a:ext cx="538910" cy="213324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 flipV="1">
              <a:off x="5809629" y="1844892"/>
              <a:ext cx="876851" cy="765590"/>
              <a:chOff x="5527654" y="4305511"/>
              <a:chExt cx="876851" cy="765590"/>
            </a:xfrm>
          </p:grpSpPr>
          <p:sp>
            <p:nvSpPr>
              <p:cNvPr id="12" name="任意多边形 11"/>
              <p:cNvSpPr/>
              <p:nvPr/>
            </p:nvSpPr>
            <p:spPr>
              <a:xfrm rot="17956364">
                <a:off x="5528069" y="4360305"/>
                <a:ext cx="252827" cy="253657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7956364">
                <a:off x="5662745" y="4459663"/>
                <a:ext cx="448356" cy="253657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7956364">
                <a:off x="5787696" y="4514627"/>
                <a:ext cx="671890" cy="253657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956364">
                <a:off x="6028387" y="4694983"/>
                <a:ext cx="538911" cy="213325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48058" y="3535407"/>
            <a:ext cx="1062155" cy="1126951"/>
            <a:chOff x="4565784" y="1844892"/>
            <a:chExt cx="3067122" cy="3254227"/>
          </a:xfrm>
        </p:grpSpPr>
        <p:sp>
          <p:nvSpPr>
            <p:cNvPr id="21" name="Freeform 7"/>
            <p:cNvSpPr/>
            <p:nvPr/>
          </p:nvSpPr>
          <p:spPr>
            <a:xfrm>
              <a:off x="4565784" y="1922530"/>
              <a:ext cx="3067122" cy="3067124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" fmla="*/ 1433441 w 4116165"/>
                <a:gd name="connsiteY0" fmla="*/ 1003242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688860 w 4116165"/>
                <a:gd name="connsiteY8" fmla="*/ 0 h 3497531"/>
                <a:gd name="connsiteX9" fmla="*/ 739322 w 4116165"/>
                <a:gd name="connsiteY9" fmla="*/ 20901 h 3497531"/>
                <a:gd name="connsiteX10" fmla="*/ 1356818 w 4116165"/>
                <a:gd name="connsiteY10" fmla="*/ 638398 h 3497531"/>
                <a:gd name="connsiteX11" fmla="*/ 1356818 w 4116165"/>
                <a:gd name="connsiteY11" fmla="*/ 739322 h 3497531"/>
                <a:gd name="connsiteX12" fmla="*/ 739322 w 4116165"/>
                <a:gd name="connsiteY12" fmla="*/ 1356819 h 3497531"/>
                <a:gd name="connsiteX13" fmla="*/ 638398 w 4116165"/>
                <a:gd name="connsiteY13" fmla="*/ 1356819 h 3497531"/>
                <a:gd name="connsiteX14" fmla="*/ 20901 w 4116165"/>
                <a:gd name="connsiteY14" fmla="*/ 739322 h 3497531"/>
                <a:gd name="connsiteX15" fmla="*/ 20901 w 4116165"/>
                <a:gd name="connsiteY15" fmla="*/ 638398 h 3497531"/>
                <a:gd name="connsiteX16" fmla="*/ 638398 w 4116165"/>
                <a:gd name="connsiteY16" fmla="*/ 20901 h 3497531"/>
                <a:gd name="connsiteX17" fmla="*/ 688860 w 4116165"/>
                <a:gd name="connsiteY17" fmla="*/ 0 h 3497531"/>
                <a:gd name="connsiteX0" fmla="*/ 1433441 w 4116165"/>
                <a:gd name="connsiteY0" fmla="*/ 3309096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688860 w 4116165"/>
                <a:gd name="connsiteY7" fmla="*/ 0 h 3497531"/>
                <a:gd name="connsiteX8" fmla="*/ 739322 w 4116165"/>
                <a:gd name="connsiteY8" fmla="*/ 20901 h 3497531"/>
                <a:gd name="connsiteX9" fmla="*/ 1356818 w 4116165"/>
                <a:gd name="connsiteY9" fmla="*/ 638398 h 3497531"/>
                <a:gd name="connsiteX10" fmla="*/ 1356818 w 4116165"/>
                <a:gd name="connsiteY10" fmla="*/ 739322 h 3497531"/>
                <a:gd name="connsiteX11" fmla="*/ 739322 w 4116165"/>
                <a:gd name="connsiteY11" fmla="*/ 1356819 h 3497531"/>
                <a:gd name="connsiteX12" fmla="*/ 638398 w 4116165"/>
                <a:gd name="connsiteY12" fmla="*/ 1356819 h 3497531"/>
                <a:gd name="connsiteX13" fmla="*/ 20901 w 4116165"/>
                <a:gd name="connsiteY13" fmla="*/ 739322 h 3497531"/>
                <a:gd name="connsiteX14" fmla="*/ 20901 w 4116165"/>
                <a:gd name="connsiteY14" fmla="*/ 638398 h 3497531"/>
                <a:gd name="connsiteX15" fmla="*/ 638398 w 4116165"/>
                <a:gd name="connsiteY15" fmla="*/ 20901 h 3497531"/>
                <a:gd name="connsiteX16" fmla="*/ 688860 w 4116165"/>
                <a:gd name="connsiteY16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1003242 h 3497531"/>
                <a:gd name="connsiteX2" fmla="*/ 4116165 w 4116165"/>
                <a:gd name="connsiteY2" fmla="*/ 3309096 h 3497531"/>
                <a:gd name="connsiteX3" fmla="*/ 3927730 w 4116165"/>
                <a:gd name="connsiteY3" fmla="*/ 3497531 h 3497531"/>
                <a:gd name="connsiteX4" fmla="*/ 1621876 w 4116165"/>
                <a:gd name="connsiteY4" fmla="*/ 3497531 h 3497531"/>
                <a:gd name="connsiteX5" fmla="*/ 1433441 w 4116165"/>
                <a:gd name="connsiteY5" fmla="*/ 3309096 h 3497531"/>
                <a:gd name="connsiteX6" fmla="*/ 688860 w 4116165"/>
                <a:gd name="connsiteY6" fmla="*/ 0 h 3497531"/>
                <a:gd name="connsiteX7" fmla="*/ 739322 w 4116165"/>
                <a:gd name="connsiteY7" fmla="*/ 20901 h 3497531"/>
                <a:gd name="connsiteX8" fmla="*/ 1356818 w 4116165"/>
                <a:gd name="connsiteY8" fmla="*/ 638398 h 3497531"/>
                <a:gd name="connsiteX9" fmla="*/ 1356818 w 4116165"/>
                <a:gd name="connsiteY9" fmla="*/ 739322 h 3497531"/>
                <a:gd name="connsiteX10" fmla="*/ 739322 w 4116165"/>
                <a:gd name="connsiteY10" fmla="*/ 1356819 h 3497531"/>
                <a:gd name="connsiteX11" fmla="*/ 638398 w 4116165"/>
                <a:gd name="connsiteY11" fmla="*/ 1356819 h 3497531"/>
                <a:gd name="connsiteX12" fmla="*/ 20901 w 4116165"/>
                <a:gd name="connsiteY12" fmla="*/ 739322 h 3497531"/>
                <a:gd name="connsiteX13" fmla="*/ 20901 w 4116165"/>
                <a:gd name="connsiteY13" fmla="*/ 638398 h 3497531"/>
                <a:gd name="connsiteX14" fmla="*/ 638398 w 4116165"/>
                <a:gd name="connsiteY14" fmla="*/ 20901 h 3497531"/>
                <a:gd name="connsiteX15" fmla="*/ 688860 w 4116165"/>
                <a:gd name="connsiteY15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3309096 h 3497531"/>
                <a:gd name="connsiteX2" fmla="*/ 3927730 w 4116165"/>
                <a:gd name="connsiteY2" fmla="*/ 3497531 h 3497531"/>
                <a:gd name="connsiteX3" fmla="*/ 1621876 w 4116165"/>
                <a:gd name="connsiteY3" fmla="*/ 3497531 h 3497531"/>
                <a:gd name="connsiteX4" fmla="*/ 1433441 w 4116165"/>
                <a:gd name="connsiteY4" fmla="*/ 3309096 h 3497531"/>
                <a:gd name="connsiteX5" fmla="*/ 688860 w 4116165"/>
                <a:gd name="connsiteY5" fmla="*/ 0 h 3497531"/>
                <a:gd name="connsiteX6" fmla="*/ 739322 w 4116165"/>
                <a:gd name="connsiteY6" fmla="*/ 20901 h 3497531"/>
                <a:gd name="connsiteX7" fmla="*/ 1356818 w 4116165"/>
                <a:gd name="connsiteY7" fmla="*/ 638398 h 3497531"/>
                <a:gd name="connsiteX8" fmla="*/ 1356818 w 4116165"/>
                <a:gd name="connsiteY8" fmla="*/ 739322 h 3497531"/>
                <a:gd name="connsiteX9" fmla="*/ 739322 w 4116165"/>
                <a:gd name="connsiteY9" fmla="*/ 1356819 h 3497531"/>
                <a:gd name="connsiteX10" fmla="*/ 638398 w 4116165"/>
                <a:gd name="connsiteY10" fmla="*/ 1356819 h 3497531"/>
                <a:gd name="connsiteX11" fmla="*/ 20901 w 4116165"/>
                <a:gd name="connsiteY11" fmla="*/ 739322 h 3497531"/>
                <a:gd name="connsiteX12" fmla="*/ 20901 w 4116165"/>
                <a:gd name="connsiteY12" fmla="*/ 638398 h 3497531"/>
                <a:gd name="connsiteX13" fmla="*/ 638398 w 4116165"/>
                <a:gd name="connsiteY13" fmla="*/ 20901 h 3497531"/>
                <a:gd name="connsiteX14" fmla="*/ 688860 w 4116165"/>
                <a:gd name="connsiteY14" fmla="*/ 0 h 3497531"/>
                <a:gd name="connsiteX0" fmla="*/ 1433441 w 3927730"/>
                <a:gd name="connsiteY0" fmla="*/ 3309096 h 3497531"/>
                <a:gd name="connsiteX1" fmla="*/ 3927730 w 3927730"/>
                <a:gd name="connsiteY1" fmla="*/ 3497531 h 3497531"/>
                <a:gd name="connsiteX2" fmla="*/ 1621876 w 3927730"/>
                <a:gd name="connsiteY2" fmla="*/ 3497531 h 3497531"/>
                <a:gd name="connsiteX3" fmla="*/ 1433441 w 3927730"/>
                <a:gd name="connsiteY3" fmla="*/ 3309096 h 3497531"/>
                <a:gd name="connsiteX4" fmla="*/ 688860 w 3927730"/>
                <a:gd name="connsiteY4" fmla="*/ 0 h 3497531"/>
                <a:gd name="connsiteX5" fmla="*/ 739322 w 3927730"/>
                <a:gd name="connsiteY5" fmla="*/ 20901 h 3497531"/>
                <a:gd name="connsiteX6" fmla="*/ 1356818 w 3927730"/>
                <a:gd name="connsiteY6" fmla="*/ 638398 h 3497531"/>
                <a:gd name="connsiteX7" fmla="*/ 1356818 w 3927730"/>
                <a:gd name="connsiteY7" fmla="*/ 739322 h 3497531"/>
                <a:gd name="connsiteX8" fmla="*/ 739322 w 3927730"/>
                <a:gd name="connsiteY8" fmla="*/ 1356819 h 3497531"/>
                <a:gd name="connsiteX9" fmla="*/ 638398 w 3927730"/>
                <a:gd name="connsiteY9" fmla="*/ 1356819 h 3497531"/>
                <a:gd name="connsiteX10" fmla="*/ 20901 w 3927730"/>
                <a:gd name="connsiteY10" fmla="*/ 739322 h 3497531"/>
                <a:gd name="connsiteX11" fmla="*/ 20901 w 3927730"/>
                <a:gd name="connsiteY11" fmla="*/ 638398 h 3497531"/>
                <a:gd name="connsiteX12" fmla="*/ 638398 w 3927730"/>
                <a:gd name="connsiteY12" fmla="*/ 20901 h 3497531"/>
                <a:gd name="connsiteX13" fmla="*/ 688860 w 3927730"/>
                <a:gd name="connsiteY13" fmla="*/ 0 h 3497531"/>
                <a:gd name="connsiteX0" fmla="*/ 1433441 w 1621876"/>
                <a:gd name="connsiteY0" fmla="*/ 3309096 h 3497531"/>
                <a:gd name="connsiteX1" fmla="*/ 1621876 w 1621876"/>
                <a:gd name="connsiteY1" fmla="*/ 3497531 h 3497531"/>
                <a:gd name="connsiteX2" fmla="*/ 1433441 w 1621876"/>
                <a:gd name="connsiteY2" fmla="*/ 3309096 h 3497531"/>
                <a:gd name="connsiteX3" fmla="*/ 688860 w 1621876"/>
                <a:gd name="connsiteY3" fmla="*/ 0 h 3497531"/>
                <a:gd name="connsiteX4" fmla="*/ 739322 w 1621876"/>
                <a:gd name="connsiteY4" fmla="*/ 20901 h 3497531"/>
                <a:gd name="connsiteX5" fmla="*/ 1356818 w 1621876"/>
                <a:gd name="connsiteY5" fmla="*/ 638398 h 3497531"/>
                <a:gd name="connsiteX6" fmla="*/ 1356818 w 1621876"/>
                <a:gd name="connsiteY6" fmla="*/ 739322 h 3497531"/>
                <a:gd name="connsiteX7" fmla="*/ 739322 w 1621876"/>
                <a:gd name="connsiteY7" fmla="*/ 1356819 h 3497531"/>
                <a:gd name="connsiteX8" fmla="*/ 638398 w 1621876"/>
                <a:gd name="connsiteY8" fmla="*/ 1356819 h 3497531"/>
                <a:gd name="connsiteX9" fmla="*/ 20901 w 1621876"/>
                <a:gd name="connsiteY9" fmla="*/ 739322 h 3497531"/>
                <a:gd name="connsiteX10" fmla="*/ 20901 w 1621876"/>
                <a:gd name="connsiteY10" fmla="*/ 638398 h 3497531"/>
                <a:gd name="connsiteX11" fmla="*/ 638398 w 1621876"/>
                <a:gd name="connsiteY11" fmla="*/ 20901 h 3497531"/>
                <a:gd name="connsiteX12" fmla="*/ 688860 w 1621876"/>
                <a:gd name="connsiteY12" fmla="*/ 0 h 3497531"/>
                <a:gd name="connsiteX0" fmla="*/ 688860 w 1377719"/>
                <a:gd name="connsiteY0" fmla="*/ 0 h 1377720"/>
                <a:gd name="connsiteX1" fmla="*/ 739322 w 1377719"/>
                <a:gd name="connsiteY1" fmla="*/ 20901 h 1377720"/>
                <a:gd name="connsiteX2" fmla="*/ 1356818 w 1377719"/>
                <a:gd name="connsiteY2" fmla="*/ 638398 h 1377720"/>
                <a:gd name="connsiteX3" fmla="*/ 1356818 w 1377719"/>
                <a:gd name="connsiteY3" fmla="*/ 739322 h 1377720"/>
                <a:gd name="connsiteX4" fmla="*/ 739322 w 1377719"/>
                <a:gd name="connsiteY4" fmla="*/ 1356819 h 1377720"/>
                <a:gd name="connsiteX5" fmla="*/ 638398 w 1377719"/>
                <a:gd name="connsiteY5" fmla="*/ 1356819 h 1377720"/>
                <a:gd name="connsiteX6" fmla="*/ 20901 w 1377719"/>
                <a:gd name="connsiteY6" fmla="*/ 739322 h 1377720"/>
                <a:gd name="connsiteX7" fmla="*/ 20901 w 1377719"/>
                <a:gd name="connsiteY7" fmla="*/ 638398 h 1377720"/>
                <a:gd name="connsiteX8" fmla="*/ 638398 w 1377719"/>
                <a:gd name="connsiteY8" fmla="*/ 20901 h 1377720"/>
                <a:gd name="connsiteX9" fmla="*/ 688860 w 1377719"/>
                <a:gd name="connsiteY9" fmla="*/ 0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66B9"/>
                  </a:solidFill>
                  <a:ea typeface="微软雅黑" panose="020B0503020204020204" pitchFamily="34" charset="-122"/>
                </a:rPr>
                <a:t>2</a:t>
              </a:r>
              <a:endParaRPr lang="en-US" sz="3200" b="1" dirty="0">
                <a:solidFill>
                  <a:srgbClr val="0066B9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537594" y="4333529"/>
              <a:ext cx="876850" cy="765590"/>
              <a:chOff x="5527655" y="4323590"/>
              <a:chExt cx="876850" cy="765590"/>
            </a:xfrm>
          </p:grpSpPr>
          <p:sp>
            <p:nvSpPr>
              <p:cNvPr id="28" name="任意多边形 27"/>
              <p:cNvSpPr/>
              <p:nvPr/>
            </p:nvSpPr>
            <p:spPr>
              <a:xfrm rot="17956364">
                <a:off x="5528070" y="4378384"/>
                <a:ext cx="252827" cy="253658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7956364">
                <a:off x="5662744" y="4477741"/>
                <a:ext cx="448355" cy="253656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17956364">
                <a:off x="5787697" y="4532707"/>
                <a:ext cx="671890" cy="253656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7956364">
                <a:off x="6028388" y="4713063"/>
                <a:ext cx="538910" cy="213324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H="1" flipV="1">
              <a:off x="5809629" y="1844892"/>
              <a:ext cx="876851" cy="765590"/>
              <a:chOff x="5527654" y="4305511"/>
              <a:chExt cx="876851" cy="765590"/>
            </a:xfrm>
          </p:grpSpPr>
          <p:sp>
            <p:nvSpPr>
              <p:cNvPr id="24" name="任意多边形 23"/>
              <p:cNvSpPr/>
              <p:nvPr/>
            </p:nvSpPr>
            <p:spPr>
              <a:xfrm rot="17956364">
                <a:off x="5528069" y="4360305"/>
                <a:ext cx="252827" cy="253657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7956364">
                <a:off x="5662745" y="4459663"/>
                <a:ext cx="448356" cy="253657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7956364">
                <a:off x="5787696" y="4514627"/>
                <a:ext cx="671890" cy="253657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rot="17956364">
                <a:off x="6028387" y="4694983"/>
                <a:ext cx="538911" cy="213325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559913" y="5477832"/>
            <a:ext cx="1062155" cy="1126951"/>
            <a:chOff x="4565784" y="1844892"/>
            <a:chExt cx="3067122" cy="3254227"/>
          </a:xfrm>
        </p:grpSpPr>
        <p:sp>
          <p:nvSpPr>
            <p:cNvPr id="33" name="Freeform 7"/>
            <p:cNvSpPr/>
            <p:nvPr/>
          </p:nvSpPr>
          <p:spPr>
            <a:xfrm>
              <a:off x="4565784" y="1922530"/>
              <a:ext cx="3067122" cy="3067124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" fmla="*/ 1433441 w 4116165"/>
                <a:gd name="connsiteY0" fmla="*/ 1003242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688860 w 4116165"/>
                <a:gd name="connsiteY8" fmla="*/ 0 h 3497531"/>
                <a:gd name="connsiteX9" fmla="*/ 739322 w 4116165"/>
                <a:gd name="connsiteY9" fmla="*/ 20901 h 3497531"/>
                <a:gd name="connsiteX10" fmla="*/ 1356818 w 4116165"/>
                <a:gd name="connsiteY10" fmla="*/ 638398 h 3497531"/>
                <a:gd name="connsiteX11" fmla="*/ 1356818 w 4116165"/>
                <a:gd name="connsiteY11" fmla="*/ 739322 h 3497531"/>
                <a:gd name="connsiteX12" fmla="*/ 739322 w 4116165"/>
                <a:gd name="connsiteY12" fmla="*/ 1356819 h 3497531"/>
                <a:gd name="connsiteX13" fmla="*/ 638398 w 4116165"/>
                <a:gd name="connsiteY13" fmla="*/ 1356819 h 3497531"/>
                <a:gd name="connsiteX14" fmla="*/ 20901 w 4116165"/>
                <a:gd name="connsiteY14" fmla="*/ 739322 h 3497531"/>
                <a:gd name="connsiteX15" fmla="*/ 20901 w 4116165"/>
                <a:gd name="connsiteY15" fmla="*/ 638398 h 3497531"/>
                <a:gd name="connsiteX16" fmla="*/ 638398 w 4116165"/>
                <a:gd name="connsiteY16" fmla="*/ 20901 h 3497531"/>
                <a:gd name="connsiteX17" fmla="*/ 688860 w 4116165"/>
                <a:gd name="connsiteY17" fmla="*/ 0 h 3497531"/>
                <a:gd name="connsiteX0" fmla="*/ 1433441 w 4116165"/>
                <a:gd name="connsiteY0" fmla="*/ 3309096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688860 w 4116165"/>
                <a:gd name="connsiteY7" fmla="*/ 0 h 3497531"/>
                <a:gd name="connsiteX8" fmla="*/ 739322 w 4116165"/>
                <a:gd name="connsiteY8" fmla="*/ 20901 h 3497531"/>
                <a:gd name="connsiteX9" fmla="*/ 1356818 w 4116165"/>
                <a:gd name="connsiteY9" fmla="*/ 638398 h 3497531"/>
                <a:gd name="connsiteX10" fmla="*/ 1356818 w 4116165"/>
                <a:gd name="connsiteY10" fmla="*/ 739322 h 3497531"/>
                <a:gd name="connsiteX11" fmla="*/ 739322 w 4116165"/>
                <a:gd name="connsiteY11" fmla="*/ 1356819 h 3497531"/>
                <a:gd name="connsiteX12" fmla="*/ 638398 w 4116165"/>
                <a:gd name="connsiteY12" fmla="*/ 1356819 h 3497531"/>
                <a:gd name="connsiteX13" fmla="*/ 20901 w 4116165"/>
                <a:gd name="connsiteY13" fmla="*/ 739322 h 3497531"/>
                <a:gd name="connsiteX14" fmla="*/ 20901 w 4116165"/>
                <a:gd name="connsiteY14" fmla="*/ 638398 h 3497531"/>
                <a:gd name="connsiteX15" fmla="*/ 638398 w 4116165"/>
                <a:gd name="connsiteY15" fmla="*/ 20901 h 3497531"/>
                <a:gd name="connsiteX16" fmla="*/ 688860 w 4116165"/>
                <a:gd name="connsiteY16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1003242 h 3497531"/>
                <a:gd name="connsiteX2" fmla="*/ 4116165 w 4116165"/>
                <a:gd name="connsiteY2" fmla="*/ 3309096 h 3497531"/>
                <a:gd name="connsiteX3" fmla="*/ 3927730 w 4116165"/>
                <a:gd name="connsiteY3" fmla="*/ 3497531 h 3497531"/>
                <a:gd name="connsiteX4" fmla="*/ 1621876 w 4116165"/>
                <a:gd name="connsiteY4" fmla="*/ 3497531 h 3497531"/>
                <a:gd name="connsiteX5" fmla="*/ 1433441 w 4116165"/>
                <a:gd name="connsiteY5" fmla="*/ 3309096 h 3497531"/>
                <a:gd name="connsiteX6" fmla="*/ 688860 w 4116165"/>
                <a:gd name="connsiteY6" fmla="*/ 0 h 3497531"/>
                <a:gd name="connsiteX7" fmla="*/ 739322 w 4116165"/>
                <a:gd name="connsiteY7" fmla="*/ 20901 h 3497531"/>
                <a:gd name="connsiteX8" fmla="*/ 1356818 w 4116165"/>
                <a:gd name="connsiteY8" fmla="*/ 638398 h 3497531"/>
                <a:gd name="connsiteX9" fmla="*/ 1356818 w 4116165"/>
                <a:gd name="connsiteY9" fmla="*/ 739322 h 3497531"/>
                <a:gd name="connsiteX10" fmla="*/ 739322 w 4116165"/>
                <a:gd name="connsiteY10" fmla="*/ 1356819 h 3497531"/>
                <a:gd name="connsiteX11" fmla="*/ 638398 w 4116165"/>
                <a:gd name="connsiteY11" fmla="*/ 1356819 h 3497531"/>
                <a:gd name="connsiteX12" fmla="*/ 20901 w 4116165"/>
                <a:gd name="connsiteY12" fmla="*/ 739322 h 3497531"/>
                <a:gd name="connsiteX13" fmla="*/ 20901 w 4116165"/>
                <a:gd name="connsiteY13" fmla="*/ 638398 h 3497531"/>
                <a:gd name="connsiteX14" fmla="*/ 638398 w 4116165"/>
                <a:gd name="connsiteY14" fmla="*/ 20901 h 3497531"/>
                <a:gd name="connsiteX15" fmla="*/ 688860 w 4116165"/>
                <a:gd name="connsiteY15" fmla="*/ 0 h 3497531"/>
                <a:gd name="connsiteX0" fmla="*/ 1433441 w 4116165"/>
                <a:gd name="connsiteY0" fmla="*/ 3309096 h 3497531"/>
                <a:gd name="connsiteX1" fmla="*/ 4116165 w 4116165"/>
                <a:gd name="connsiteY1" fmla="*/ 3309096 h 3497531"/>
                <a:gd name="connsiteX2" fmla="*/ 3927730 w 4116165"/>
                <a:gd name="connsiteY2" fmla="*/ 3497531 h 3497531"/>
                <a:gd name="connsiteX3" fmla="*/ 1621876 w 4116165"/>
                <a:gd name="connsiteY3" fmla="*/ 3497531 h 3497531"/>
                <a:gd name="connsiteX4" fmla="*/ 1433441 w 4116165"/>
                <a:gd name="connsiteY4" fmla="*/ 3309096 h 3497531"/>
                <a:gd name="connsiteX5" fmla="*/ 688860 w 4116165"/>
                <a:gd name="connsiteY5" fmla="*/ 0 h 3497531"/>
                <a:gd name="connsiteX6" fmla="*/ 739322 w 4116165"/>
                <a:gd name="connsiteY6" fmla="*/ 20901 h 3497531"/>
                <a:gd name="connsiteX7" fmla="*/ 1356818 w 4116165"/>
                <a:gd name="connsiteY7" fmla="*/ 638398 h 3497531"/>
                <a:gd name="connsiteX8" fmla="*/ 1356818 w 4116165"/>
                <a:gd name="connsiteY8" fmla="*/ 739322 h 3497531"/>
                <a:gd name="connsiteX9" fmla="*/ 739322 w 4116165"/>
                <a:gd name="connsiteY9" fmla="*/ 1356819 h 3497531"/>
                <a:gd name="connsiteX10" fmla="*/ 638398 w 4116165"/>
                <a:gd name="connsiteY10" fmla="*/ 1356819 h 3497531"/>
                <a:gd name="connsiteX11" fmla="*/ 20901 w 4116165"/>
                <a:gd name="connsiteY11" fmla="*/ 739322 h 3497531"/>
                <a:gd name="connsiteX12" fmla="*/ 20901 w 4116165"/>
                <a:gd name="connsiteY12" fmla="*/ 638398 h 3497531"/>
                <a:gd name="connsiteX13" fmla="*/ 638398 w 4116165"/>
                <a:gd name="connsiteY13" fmla="*/ 20901 h 3497531"/>
                <a:gd name="connsiteX14" fmla="*/ 688860 w 4116165"/>
                <a:gd name="connsiteY14" fmla="*/ 0 h 3497531"/>
                <a:gd name="connsiteX0" fmla="*/ 1433441 w 3927730"/>
                <a:gd name="connsiteY0" fmla="*/ 3309096 h 3497531"/>
                <a:gd name="connsiteX1" fmla="*/ 3927730 w 3927730"/>
                <a:gd name="connsiteY1" fmla="*/ 3497531 h 3497531"/>
                <a:gd name="connsiteX2" fmla="*/ 1621876 w 3927730"/>
                <a:gd name="connsiteY2" fmla="*/ 3497531 h 3497531"/>
                <a:gd name="connsiteX3" fmla="*/ 1433441 w 3927730"/>
                <a:gd name="connsiteY3" fmla="*/ 3309096 h 3497531"/>
                <a:gd name="connsiteX4" fmla="*/ 688860 w 3927730"/>
                <a:gd name="connsiteY4" fmla="*/ 0 h 3497531"/>
                <a:gd name="connsiteX5" fmla="*/ 739322 w 3927730"/>
                <a:gd name="connsiteY5" fmla="*/ 20901 h 3497531"/>
                <a:gd name="connsiteX6" fmla="*/ 1356818 w 3927730"/>
                <a:gd name="connsiteY6" fmla="*/ 638398 h 3497531"/>
                <a:gd name="connsiteX7" fmla="*/ 1356818 w 3927730"/>
                <a:gd name="connsiteY7" fmla="*/ 739322 h 3497531"/>
                <a:gd name="connsiteX8" fmla="*/ 739322 w 3927730"/>
                <a:gd name="connsiteY8" fmla="*/ 1356819 h 3497531"/>
                <a:gd name="connsiteX9" fmla="*/ 638398 w 3927730"/>
                <a:gd name="connsiteY9" fmla="*/ 1356819 h 3497531"/>
                <a:gd name="connsiteX10" fmla="*/ 20901 w 3927730"/>
                <a:gd name="connsiteY10" fmla="*/ 739322 h 3497531"/>
                <a:gd name="connsiteX11" fmla="*/ 20901 w 3927730"/>
                <a:gd name="connsiteY11" fmla="*/ 638398 h 3497531"/>
                <a:gd name="connsiteX12" fmla="*/ 638398 w 3927730"/>
                <a:gd name="connsiteY12" fmla="*/ 20901 h 3497531"/>
                <a:gd name="connsiteX13" fmla="*/ 688860 w 3927730"/>
                <a:gd name="connsiteY13" fmla="*/ 0 h 3497531"/>
                <a:gd name="connsiteX0" fmla="*/ 1433441 w 1621876"/>
                <a:gd name="connsiteY0" fmla="*/ 3309096 h 3497531"/>
                <a:gd name="connsiteX1" fmla="*/ 1621876 w 1621876"/>
                <a:gd name="connsiteY1" fmla="*/ 3497531 h 3497531"/>
                <a:gd name="connsiteX2" fmla="*/ 1433441 w 1621876"/>
                <a:gd name="connsiteY2" fmla="*/ 3309096 h 3497531"/>
                <a:gd name="connsiteX3" fmla="*/ 688860 w 1621876"/>
                <a:gd name="connsiteY3" fmla="*/ 0 h 3497531"/>
                <a:gd name="connsiteX4" fmla="*/ 739322 w 1621876"/>
                <a:gd name="connsiteY4" fmla="*/ 20901 h 3497531"/>
                <a:gd name="connsiteX5" fmla="*/ 1356818 w 1621876"/>
                <a:gd name="connsiteY5" fmla="*/ 638398 h 3497531"/>
                <a:gd name="connsiteX6" fmla="*/ 1356818 w 1621876"/>
                <a:gd name="connsiteY6" fmla="*/ 739322 h 3497531"/>
                <a:gd name="connsiteX7" fmla="*/ 739322 w 1621876"/>
                <a:gd name="connsiteY7" fmla="*/ 1356819 h 3497531"/>
                <a:gd name="connsiteX8" fmla="*/ 638398 w 1621876"/>
                <a:gd name="connsiteY8" fmla="*/ 1356819 h 3497531"/>
                <a:gd name="connsiteX9" fmla="*/ 20901 w 1621876"/>
                <a:gd name="connsiteY9" fmla="*/ 739322 h 3497531"/>
                <a:gd name="connsiteX10" fmla="*/ 20901 w 1621876"/>
                <a:gd name="connsiteY10" fmla="*/ 638398 h 3497531"/>
                <a:gd name="connsiteX11" fmla="*/ 638398 w 1621876"/>
                <a:gd name="connsiteY11" fmla="*/ 20901 h 3497531"/>
                <a:gd name="connsiteX12" fmla="*/ 688860 w 1621876"/>
                <a:gd name="connsiteY12" fmla="*/ 0 h 3497531"/>
                <a:gd name="connsiteX0" fmla="*/ 688860 w 1377719"/>
                <a:gd name="connsiteY0" fmla="*/ 0 h 1377720"/>
                <a:gd name="connsiteX1" fmla="*/ 739322 w 1377719"/>
                <a:gd name="connsiteY1" fmla="*/ 20901 h 1377720"/>
                <a:gd name="connsiteX2" fmla="*/ 1356818 w 1377719"/>
                <a:gd name="connsiteY2" fmla="*/ 638398 h 1377720"/>
                <a:gd name="connsiteX3" fmla="*/ 1356818 w 1377719"/>
                <a:gd name="connsiteY3" fmla="*/ 739322 h 1377720"/>
                <a:gd name="connsiteX4" fmla="*/ 739322 w 1377719"/>
                <a:gd name="connsiteY4" fmla="*/ 1356819 h 1377720"/>
                <a:gd name="connsiteX5" fmla="*/ 638398 w 1377719"/>
                <a:gd name="connsiteY5" fmla="*/ 1356819 h 1377720"/>
                <a:gd name="connsiteX6" fmla="*/ 20901 w 1377719"/>
                <a:gd name="connsiteY6" fmla="*/ 739322 h 1377720"/>
                <a:gd name="connsiteX7" fmla="*/ 20901 w 1377719"/>
                <a:gd name="connsiteY7" fmla="*/ 638398 h 1377720"/>
                <a:gd name="connsiteX8" fmla="*/ 638398 w 1377719"/>
                <a:gd name="connsiteY8" fmla="*/ 20901 h 1377720"/>
                <a:gd name="connsiteX9" fmla="*/ 688860 w 1377719"/>
                <a:gd name="connsiteY9" fmla="*/ 0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66B9"/>
                  </a:solidFill>
                  <a:ea typeface="微软雅黑" panose="020B0503020204020204" pitchFamily="34" charset="-122"/>
                </a:rPr>
                <a:t>3</a:t>
              </a:r>
              <a:endParaRPr lang="en-US" sz="3200" b="1" dirty="0">
                <a:solidFill>
                  <a:srgbClr val="0066B9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537594" y="4333529"/>
              <a:ext cx="876850" cy="765590"/>
              <a:chOff x="5527655" y="4323590"/>
              <a:chExt cx="876850" cy="765590"/>
            </a:xfrm>
          </p:grpSpPr>
          <p:sp>
            <p:nvSpPr>
              <p:cNvPr id="40" name="任意多边形 39"/>
              <p:cNvSpPr/>
              <p:nvPr/>
            </p:nvSpPr>
            <p:spPr>
              <a:xfrm rot="17956364">
                <a:off x="5528070" y="4378384"/>
                <a:ext cx="252827" cy="253658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7956364">
                <a:off x="5662744" y="4477741"/>
                <a:ext cx="448355" cy="253656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7956364">
                <a:off x="5787697" y="4532707"/>
                <a:ext cx="671890" cy="253656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6364">
                <a:off x="6028388" y="4713063"/>
                <a:ext cx="538910" cy="213324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flipH="1" flipV="1">
              <a:off x="5809629" y="1844892"/>
              <a:ext cx="876851" cy="765590"/>
              <a:chOff x="5527654" y="4305511"/>
              <a:chExt cx="876851" cy="765590"/>
            </a:xfrm>
          </p:grpSpPr>
          <p:sp>
            <p:nvSpPr>
              <p:cNvPr id="36" name="任意多边形 35"/>
              <p:cNvSpPr/>
              <p:nvPr/>
            </p:nvSpPr>
            <p:spPr>
              <a:xfrm rot="17956364">
                <a:off x="5528069" y="4360305"/>
                <a:ext cx="252827" cy="253657"/>
              </a:xfrm>
              <a:custGeom>
                <a:avLst/>
                <a:gdLst>
                  <a:gd name="connsiteX0" fmla="*/ 242860 w 252827"/>
                  <a:gd name="connsiteY0" fmla="*/ 77461 h 253657"/>
                  <a:gd name="connsiteX1" fmla="*/ 252827 w 252827"/>
                  <a:gd name="connsiteY1" fmla="*/ 126829 h 253657"/>
                  <a:gd name="connsiteX2" fmla="*/ 252826 w 252827"/>
                  <a:gd name="connsiteY2" fmla="*/ 126828 h 253657"/>
                  <a:gd name="connsiteX3" fmla="*/ 125998 w 252827"/>
                  <a:gd name="connsiteY3" fmla="*/ 253657 h 253657"/>
                  <a:gd name="connsiteX4" fmla="*/ 0 w 252827"/>
                  <a:gd name="connsiteY4" fmla="*/ 253656 h 253657"/>
                  <a:gd name="connsiteX5" fmla="*/ 71430 w 252827"/>
                  <a:gd name="connsiteY5" fmla="*/ 1 h 253657"/>
                  <a:gd name="connsiteX6" fmla="*/ 125999 w 252827"/>
                  <a:gd name="connsiteY6" fmla="*/ 1 h 253657"/>
                  <a:gd name="connsiteX7" fmla="*/ 242860 w 252827"/>
                  <a:gd name="connsiteY7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27" h="253657">
                    <a:moveTo>
                      <a:pt x="242860" y="77461"/>
                    </a:moveTo>
                    <a:cubicBezTo>
                      <a:pt x="249278" y="92634"/>
                      <a:pt x="252827" y="109317"/>
                      <a:pt x="252827" y="126829"/>
                    </a:cubicBezTo>
                    <a:lnTo>
                      <a:pt x="252826" y="126828"/>
                    </a:lnTo>
                    <a:cubicBezTo>
                      <a:pt x="252826" y="196874"/>
                      <a:pt x="196042" y="253656"/>
                      <a:pt x="125998" y="253657"/>
                    </a:cubicBezTo>
                    <a:lnTo>
                      <a:pt x="0" y="253656"/>
                    </a:lnTo>
                    <a:lnTo>
                      <a:pt x="71430" y="1"/>
                    </a:lnTo>
                    <a:lnTo>
                      <a:pt x="125999" y="1"/>
                    </a:lnTo>
                    <a:cubicBezTo>
                      <a:pt x="178533" y="0"/>
                      <a:pt x="223607" y="31940"/>
                      <a:pt x="242860" y="77461"/>
                    </a:cubicBezTo>
                    <a:close/>
                  </a:path>
                </a:pathLst>
              </a:custGeom>
              <a:solidFill>
                <a:srgbClr val="0066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7956364">
                <a:off x="5662745" y="4459663"/>
                <a:ext cx="448356" cy="253657"/>
              </a:xfrm>
              <a:custGeom>
                <a:avLst/>
                <a:gdLst>
                  <a:gd name="connsiteX0" fmla="*/ 438389 w 448356"/>
                  <a:gd name="connsiteY0" fmla="*/ 77461 h 253657"/>
                  <a:gd name="connsiteX1" fmla="*/ 448356 w 448356"/>
                  <a:gd name="connsiteY1" fmla="*/ 126829 h 253657"/>
                  <a:gd name="connsiteX2" fmla="*/ 448355 w 448356"/>
                  <a:gd name="connsiteY2" fmla="*/ 126828 h 253657"/>
                  <a:gd name="connsiteX3" fmla="*/ 321527 w 448356"/>
                  <a:gd name="connsiteY3" fmla="*/ 253657 h 253657"/>
                  <a:gd name="connsiteX4" fmla="*/ 0 w 448356"/>
                  <a:gd name="connsiteY4" fmla="*/ 253655 h 253657"/>
                  <a:gd name="connsiteX5" fmla="*/ 70777 w 448356"/>
                  <a:gd name="connsiteY5" fmla="*/ 2315 h 253657"/>
                  <a:gd name="connsiteX6" fmla="*/ 196775 w 448356"/>
                  <a:gd name="connsiteY6" fmla="*/ 2316 h 253657"/>
                  <a:gd name="connsiteX7" fmla="*/ 208240 w 448356"/>
                  <a:gd name="connsiteY7" fmla="*/ 1 h 253657"/>
                  <a:gd name="connsiteX8" fmla="*/ 321528 w 448356"/>
                  <a:gd name="connsiteY8" fmla="*/ 1 h 253657"/>
                  <a:gd name="connsiteX9" fmla="*/ 438389 w 448356"/>
                  <a:gd name="connsiteY9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56" h="253657">
                    <a:moveTo>
                      <a:pt x="438389" y="77461"/>
                    </a:moveTo>
                    <a:cubicBezTo>
                      <a:pt x="444807" y="92634"/>
                      <a:pt x="448356" y="109317"/>
                      <a:pt x="448356" y="126829"/>
                    </a:cubicBezTo>
                    <a:lnTo>
                      <a:pt x="448355" y="126828"/>
                    </a:lnTo>
                    <a:cubicBezTo>
                      <a:pt x="448355" y="196874"/>
                      <a:pt x="391571" y="253656"/>
                      <a:pt x="321527" y="253657"/>
                    </a:cubicBezTo>
                    <a:lnTo>
                      <a:pt x="0" y="253655"/>
                    </a:lnTo>
                    <a:lnTo>
                      <a:pt x="70777" y="2315"/>
                    </a:lnTo>
                    <a:lnTo>
                      <a:pt x="196775" y="2316"/>
                    </a:lnTo>
                    <a:lnTo>
                      <a:pt x="208240" y="1"/>
                    </a:lnTo>
                    <a:lnTo>
                      <a:pt x="321528" y="1"/>
                    </a:lnTo>
                    <a:cubicBezTo>
                      <a:pt x="374062" y="0"/>
                      <a:pt x="419136" y="31940"/>
                      <a:pt x="438389" y="774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7956364">
                <a:off x="5787696" y="4514627"/>
                <a:ext cx="671890" cy="253657"/>
              </a:xfrm>
              <a:custGeom>
                <a:avLst/>
                <a:gdLst>
                  <a:gd name="connsiteX0" fmla="*/ 661923 w 671890"/>
                  <a:gd name="connsiteY0" fmla="*/ 77461 h 253657"/>
                  <a:gd name="connsiteX1" fmla="*/ 671890 w 671890"/>
                  <a:gd name="connsiteY1" fmla="*/ 126829 h 253657"/>
                  <a:gd name="connsiteX2" fmla="*/ 671889 w 671890"/>
                  <a:gd name="connsiteY2" fmla="*/ 126828 h 253657"/>
                  <a:gd name="connsiteX3" fmla="*/ 545061 w 671890"/>
                  <a:gd name="connsiteY3" fmla="*/ 253657 h 253657"/>
                  <a:gd name="connsiteX4" fmla="*/ 13771 w 671890"/>
                  <a:gd name="connsiteY4" fmla="*/ 253655 h 253657"/>
                  <a:gd name="connsiteX5" fmla="*/ 12936 w 671890"/>
                  <a:gd name="connsiteY5" fmla="*/ 253486 h 253657"/>
                  <a:gd name="connsiteX6" fmla="*/ 1245 w 671890"/>
                  <a:gd name="connsiteY6" fmla="*/ 218057 h 253657"/>
                  <a:gd name="connsiteX7" fmla="*/ 5989 w 671890"/>
                  <a:gd name="connsiteY7" fmla="*/ 155148 h 253657"/>
                  <a:gd name="connsiteX8" fmla="*/ 49679 w 671890"/>
                  <a:gd name="connsiteY8" fmla="*/ 0 h 253657"/>
                  <a:gd name="connsiteX9" fmla="*/ 545062 w 671890"/>
                  <a:gd name="connsiteY9" fmla="*/ 1 h 253657"/>
                  <a:gd name="connsiteX10" fmla="*/ 661923 w 671890"/>
                  <a:gd name="connsiteY10" fmla="*/ 77461 h 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1890" h="253657">
                    <a:moveTo>
                      <a:pt x="661923" y="77461"/>
                    </a:moveTo>
                    <a:cubicBezTo>
                      <a:pt x="668341" y="92634"/>
                      <a:pt x="671890" y="109317"/>
                      <a:pt x="671890" y="126829"/>
                    </a:cubicBezTo>
                    <a:lnTo>
                      <a:pt x="671889" y="126828"/>
                    </a:lnTo>
                    <a:cubicBezTo>
                      <a:pt x="671889" y="196874"/>
                      <a:pt x="615105" y="253656"/>
                      <a:pt x="545061" y="253657"/>
                    </a:cubicBezTo>
                    <a:lnTo>
                      <a:pt x="13771" y="253655"/>
                    </a:lnTo>
                    <a:lnTo>
                      <a:pt x="12936" y="253486"/>
                    </a:lnTo>
                    <a:lnTo>
                      <a:pt x="1245" y="218057"/>
                    </a:lnTo>
                    <a:cubicBezTo>
                      <a:pt x="-1342" y="197582"/>
                      <a:pt x="43" y="176262"/>
                      <a:pt x="5989" y="155148"/>
                    </a:cubicBezTo>
                    <a:lnTo>
                      <a:pt x="49679" y="0"/>
                    </a:lnTo>
                    <a:lnTo>
                      <a:pt x="545062" y="1"/>
                    </a:lnTo>
                    <a:cubicBezTo>
                      <a:pt x="597596" y="0"/>
                      <a:pt x="642670" y="31940"/>
                      <a:pt x="661923" y="77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7956364">
                <a:off x="6028387" y="4694983"/>
                <a:ext cx="538911" cy="213325"/>
              </a:xfrm>
              <a:custGeom>
                <a:avLst/>
                <a:gdLst>
                  <a:gd name="connsiteX0" fmla="*/ 528944 w 538911"/>
                  <a:gd name="connsiteY0" fmla="*/ 77461 h 213325"/>
                  <a:gd name="connsiteX1" fmla="*/ 538911 w 538911"/>
                  <a:gd name="connsiteY1" fmla="*/ 126829 h 213325"/>
                  <a:gd name="connsiteX2" fmla="*/ 538910 w 538911"/>
                  <a:gd name="connsiteY2" fmla="*/ 126828 h 213325"/>
                  <a:gd name="connsiteX3" fmla="*/ 528943 w 538911"/>
                  <a:gd name="connsiteY3" fmla="*/ 176196 h 213325"/>
                  <a:gd name="connsiteX4" fmla="*/ 503909 w 538911"/>
                  <a:gd name="connsiteY4" fmla="*/ 213325 h 213325"/>
                  <a:gd name="connsiteX5" fmla="*/ 103917 w 538911"/>
                  <a:gd name="connsiteY5" fmla="*/ 100687 h 213325"/>
                  <a:gd name="connsiteX6" fmla="*/ 8397 w 538911"/>
                  <a:gd name="connsiteY6" fmla="*/ 25446 h 213325"/>
                  <a:gd name="connsiteX7" fmla="*/ 0 w 538911"/>
                  <a:gd name="connsiteY7" fmla="*/ 1 h 213325"/>
                  <a:gd name="connsiteX8" fmla="*/ 412083 w 538911"/>
                  <a:gd name="connsiteY8" fmla="*/ 1 h 213325"/>
                  <a:gd name="connsiteX9" fmla="*/ 528944 w 538911"/>
                  <a:gd name="connsiteY9" fmla="*/ 77461 h 21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911" h="213325">
                    <a:moveTo>
                      <a:pt x="528944" y="77461"/>
                    </a:moveTo>
                    <a:cubicBezTo>
                      <a:pt x="535362" y="92634"/>
                      <a:pt x="538911" y="109317"/>
                      <a:pt x="538911" y="126829"/>
                    </a:cubicBezTo>
                    <a:lnTo>
                      <a:pt x="538910" y="126828"/>
                    </a:lnTo>
                    <a:cubicBezTo>
                      <a:pt x="538910" y="144339"/>
                      <a:pt x="535361" y="161022"/>
                      <a:pt x="528943" y="176196"/>
                    </a:cubicBezTo>
                    <a:lnTo>
                      <a:pt x="503909" y="213325"/>
                    </a:lnTo>
                    <a:lnTo>
                      <a:pt x="103917" y="100687"/>
                    </a:lnTo>
                    <a:cubicBezTo>
                      <a:pt x="61689" y="88796"/>
                      <a:pt x="28278" y="60913"/>
                      <a:pt x="8397" y="25446"/>
                    </a:cubicBezTo>
                    <a:lnTo>
                      <a:pt x="0" y="1"/>
                    </a:lnTo>
                    <a:lnTo>
                      <a:pt x="412083" y="1"/>
                    </a:lnTo>
                    <a:cubicBezTo>
                      <a:pt x="464617" y="0"/>
                      <a:pt x="509691" y="31940"/>
                      <a:pt x="528944" y="77461"/>
                    </a:cubicBezTo>
                    <a:close/>
                  </a:path>
                </a:pathLst>
              </a:custGeom>
              <a:solidFill>
                <a:srgbClr val="84B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8"/>
              </a:p>
            </p:txBody>
          </p:sp>
        </p:grpSp>
      </p:grpSp>
      <p:sp>
        <p:nvSpPr>
          <p:cNvPr id="47" name="圆角矩形 46"/>
          <p:cNvSpPr/>
          <p:nvPr/>
        </p:nvSpPr>
        <p:spPr>
          <a:xfrm>
            <a:off x="5648314" y="1720102"/>
            <a:ext cx="2483043" cy="3361826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48" name="圆角矩形 47"/>
          <p:cNvSpPr/>
          <p:nvPr/>
        </p:nvSpPr>
        <p:spPr>
          <a:xfrm>
            <a:off x="12334036" y="1694846"/>
            <a:ext cx="2483043" cy="3361826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49" name="圆角矩形 48"/>
          <p:cNvSpPr/>
          <p:nvPr/>
        </p:nvSpPr>
        <p:spPr>
          <a:xfrm>
            <a:off x="8991175" y="1329713"/>
            <a:ext cx="2483043" cy="3361826"/>
          </a:xfrm>
          <a:prstGeom prst="roundRect">
            <a:avLst/>
          </a:prstGeom>
          <a:noFill/>
          <a:ln w="38100">
            <a:solidFill>
              <a:srgbClr val="84B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" tIns="8100" rIns="16200" bIns="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8"/>
          </a:p>
        </p:txBody>
      </p:sp>
      <p:sp>
        <p:nvSpPr>
          <p:cNvPr id="50" name="矩形 49"/>
          <p:cNvSpPr/>
          <p:nvPr/>
        </p:nvSpPr>
        <p:spPr>
          <a:xfrm>
            <a:off x="1693175" y="1254272"/>
            <a:ext cx="3421378" cy="17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教学支持导师</a:t>
            </a:r>
            <a:r>
              <a:rPr lang="zh-CN" altLang="en-US" dirty="0" smtClean="0"/>
              <a:t>：由</a:t>
            </a:r>
            <a:r>
              <a:rPr lang="zh-CN" altLang="en-US" dirty="0"/>
              <a:t>来自国内</a:t>
            </a:r>
            <a:r>
              <a:rPr lang="en-US" altLang="zh-CN" dirty="0"/>
              <a:t>985</a:t>
            </a:r>
            <a:r>
              <a:rPr lang="zh-CN" altLang="en-US" dirty="0"/>
              <a:t>名牌大学的在读硕博生组成，提供全方位动态前端咨询和对接服务。 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96440" y="757777"/>
            <a:ext cx="213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优秀导师团队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93175" y="3216208"/>
            <a:ext cx="3418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资深科研导师</a:t>
            </a:r>
            <a:r>
              <a:rPr lang="zh-CN" altLang="en-US" dirty="0" smtClean="0"/>
              <a:t>：由</a:t>
            </a:r>
            <a:r>
              <a:rPr lang="zh-CN" altLang="en-US" dirty="0"/>
              <a:t>来自国内及国际顶尖大学的在读博士生、博士后以及具有丰富科研竞赛、企业实习经历的各路大神组成。</a:t>
            </a:r>
          </a:p>
        </p:txBody>
      </p:sp>
      <p:sp>
        <p:nvSpPr>
          <p:cNvPr id="54" name="矩形 53"/>
          <p:cNvSpPr/>
          <p:nvPr/>
        </p:nvSpPr>
        <p:spPr>
          <a:xfrm>
            <a:off x="1676171" y="5366382"/>
            <a:ext cx="34358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文书润色导师</a:t>
            </a:r>
            <a:r>
              <a:rPr lang="zh-CN" altLang="en-US" dirty="0" smtClean="0"/>
              <a:t>：由</a:t>
            </a:r>
            <a:r>
              <a:rPr lang="zh-CN" altLang="en-US" dirty="0"/>
              <a:t>来自国外名校的中国留学生组成，提供地道纯正、专业高端的文书润色指导。 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170523" y="1832700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教学支持导师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544425" y="1445538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资深科研导师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860212" y="1845648"/>
            <a:ext cx="213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文书润色导师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2" name="Shape 2784"/>
          <p:cNvSpPr/>
          <p:nvPr/>
        </p:nvSpPr>
        <p:spPr>
          <a:xfrm>
            <a:off x="12528937" y="1831220"/>
            <a:ext cx="359411" cy="35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84BC27"/>
          </a:solidFill>
          <a:ln w="19050">
            <a:solidFill>
              <a:srgbClr val="84BC27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Shape 2785"/>
          <p:cNvSpPr/>
          <p:nvPr/>
        </p:nvSpPr>
        <p:spPr>
          <a:xfrm>
            <a:off x="5799894" y="1847684"/>
            <a:ext cx="419158" cy="342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84BC27"/>
          </a:solidFill>
          <a:ln w="12700">
            <a:solidFill>
              <a:srgbClr val="84BC27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206738" y="1452535"/>
            <a:ext cx="351755" cy="352916"/>
            <a:chOff x="8250026" y="2143316"/>
            <a:chExt cx="481012" cy="482600"/>
          </a:xfrm>
          <a:solidFill>
            <a:srgbClr val="84BC27"/>
          </a:solidFill>
        </p:grpSpPr>
        <p:sp>
          <p:nvSpPr>
            <p:cNvPr id="68" name="Freeform 82"/>
            <p:cNvSpPr>
              <a:spLocks noEditPoints="1"/>
            </p:cNvSpPr>
            <p:nvPr/>
          </p:nvSpPr>
          <p:spPr bwMode="auto">
            <a:xfrm>
              <a:off x="8250026" y="2143316"/>
              <a:ext cx="481012" cy="482600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 w="9525">
              <a:solidFill>
                <a:srgbClr val="84BC27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83"/>
            <p:cNvSpPr>
              <a:spLocks noEditPoints="1"/>
            </p:cNvSpPr>
            <p:nvPr/>
          </p:nvSpPr>
          <p:spPr bwMode="auto">
            <a:xfrm>
              <a:off x="8296063" y="2535429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 w="9525">
              <a:solidFill>
                <a:srgbClr val="84BC27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335837" y="3159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9678698" y="3010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3021559" y="3344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预留文字</a:t>
            </a:r>
            <a:endParaRPr lang="zh-CN" altLang="en-US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36" y="5128521"/>
            <a:ext cx="1111304" cy="1115578"/>
          </a:xfrm>
          <a:prstGeom prst="rect">
            <a:avLst/>
          </a:prstGeom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r="9938"/>
          <a:stretch/>
        </p:blipFill>
        <p:spPr>
          <a:xfrm>
            <a:off x="13322512" y="5258426"/>
            <a:ext cx="1226642" cy="1141491"/>
          </a:xfrm>
          <a:prstGeom prst="rect">
            <a:avLst/>
          </a:prstGeom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5" t="11149" r="12901" b="10947"/>
          <a:stretch/>
        </p:blipFill>
        <p:spPr>
          <a:xfrm>
            <a:off x="9649339" y="4846523"/>
            <a:ext cx="1256838" cy="1250326"/>
          </a:xfrm>
          <a:prstGeom prst="rect">
            <a:avLst/>
          </a:prstGeom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3" t="4719" r="18973" b="4205"/>
          <a:stretch/>
        </p:blipFill>
        <p:spPr>
          <a:xfrm>
            <a:off x="5999808" y="5173445"/>
            <a:ext cx="1266460" cy="1238565"/>
          </a:xfrm>
          <a:prstGeom prst="rect">
            <a:avLst/>
          </a:prstGeom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4783"/>
          <a:stretch/>
        </p:blipFill>
        <p:spPr>
          <a:xfrm>
            <a:off x="11485445" y="5132878"/>
            <a:ext cx="1392702" cy="1039728"/>
          </a:xfrm>
          <a:prstGeom prst="rect">
            <a:avLst/>
          </a:prstGeom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5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094E-6 0 L -0.04556 0 " pathEditMode="relative" rAng="0" ptsTypes="AA">
                                      <p:cBhvr>
                                        <p:cTn id="27" dur="1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107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Adobe 黑体 Std R</vt:lpstr>
      <vt:lpstr>Gill Sans</vt:lpstr>
      <vt:lpstr>等线 Light</vt:lpstr>
      <vt:lpstr>Arial</vt:lpstr>
      <vt:lpstr>Calibri</vt:lpstr>
      <vt:lpstr>Calibri Light</vt:lpstr>
      <vt:lpstr>等线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G-YaoD</dc:creator>
  <cp:lastModifiedBy>G-YaoD</cp:lastModifiedBy>
  <cp:revision>5</cp:revision>
  <dcterms:created xsi:type="dcterms:W3CDTF">2018-03-28T01:56:43Z</dcterms:created>
  <dcterms:modified xsi:type="dcterms:W3CDTF">2018-03-28T02:40:57Z</dcterms:modified>
</cp:coreProperties>
</file>