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1209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C27"/>
    <a:srgbClr val="006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204"/>
      </p:cViewPr>
      <p:guideLst>
        <p:guide orient="horz" pos="2160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117" y="1122363"/>
            <a:ext cx="113407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117" y="3602038"/>
            <a:ext cx="113407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1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0921" y="365125"/>
            <a:ext cx="3260452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565" y="365125"/>
            <a:ext cx="959234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4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0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9" y="1709739"/>
            <a:ext cx="1304180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89" y="4589464"/>
            <a:ext cx="1304180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5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564" y="1825625"/>
            <a:ext cx="6426399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975" y="1825625"/>
            <a:ext cx="6426399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8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365126"/>
            <a:ext cx="13041809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35" y="1681163"/>
            <a:ext cx="63968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535" y="2505075"/>
            <a:ext cx="63968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975" y="1681163"/>
            <a:ext cx="64283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975" y="2505075"/>
            <a:ext cx="642836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457200"/>
            <a:ext cx="48768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368" y="987426"/>
            <a:ext cx="76549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2057400"/>
            <a:ext cx="48768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3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457200"/>
            <a:ext cx="48768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8368" y="987426"/>
            <a:ext cx="765497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2057400"/>
            <a:ext cx="48768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6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565" y="365126"/>
            <a:ext cx="13041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565" y="1825625"/>
            <a:ext cx="130418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565" y="6356351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811" y="6356351"/>
            <a:ext cx="5103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9162" y="6356351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半闭框 5"/>
          <p:cNvSpPr/>
          <p:nvPr/>
        </p:nvSpPr>
        <p:spPr>
          <a:xfrm>
            <a:off x="6340168" y="325810"/>
            <a:ext cx="585740" cy="536759"/>
          </a:xfrm>
          <a:prstGeom prst="halfFrame">
            <a:avLst>
              <a:gd name="adj1" fmla="val 8018"/>
              <a:gd name="adj2" fmla="val 9600"/>
            </a:avLst>
          </a:prstGeom>
          <a:solidFill>
            <a:srgbClr val="84BC27"/>
          </a:solidFill>
          <a:ln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7896980" y="605683"/>
            <a:ext cx="585740" cy="536759"/>
          </a:xfrm>
          <a:prstGeom prst="halfFrame">
            <a:avLst>
              <a:gd name="adj1" fmla="val 8018"/>
              <a:gd name="adj2" fmla="val 9600"/>
            </a:avLst>
          </a:prstGeom>
          <a:solidFill>
            <a:srgbClr val="84BC27"/>
          </a:solidFill>
          <a:ln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013012" y="1694846"/>
            <a:ext cx="3228780" cy="4371490"/>
          </a:xfrm>
          <a:prstGeom prst="roundRect">
            <a:avLst/>
          </a:prstGeom>
          <a:noFill/>
          <a:ln w="38100"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/>
          </a:p>
        </p:txBody>
      </p:sp>
      <p:sp>
        <p:nvSpPr>
          <p:cNvPr id="52" name="文本框 51"/>
          <p:cNvSpPr txBox="1"/>
          <p:nvPr/>
        </p:nvSpPr>
        <p:spPr>
          <a:xfrm>
            <a:off x="6515696" y="453973"/>
            <a:ext cx="2135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公司文化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003190" y="1845648"/>
            <a:ext cx="213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核心价值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003190" y="3822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预留文字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5961212" y="1694846"/>
            <a:ext cx="3228780" cy="4371490"/>
          </a:xfrm>
          <a:prstGeom prst="roundRect">
            <a:avLst/>
          </a:prstGeom>
          <a:noFill/>
          <a:ln w="38100"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/>
          </a:p>
        </p:txBody>
      </p:sp>
      <p:sp>
        <p:nvSpPr>
          <p:cNvPr id="80" name="文本框 79"/>
          <p:cNvSpPr txBox="1"/>
          <p:nvPr/>
        </p:nvSpPr>
        <p:spPr>
          <a:xfrm>
            <a:off x="6951390" y="1845648"/>
            <a:ext cx="213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核心价值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51390" y="3822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预留文字</a:t>
            </a:r>
            <a:endParaRPr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10909412" y="1694846"/>
            <a:ext cx="3228780" cy="4371490"/>
          </a:xfrm>
          <a:prstGeom prst="roundRect">
            <a:avLst/>
          </a:prstGeom>
          <a:noFill/>
          <a:ln w="38100"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/>
          </a:p>
        </p:txBody>
      </p:sp>
      <p:sp>
        <p:nvSpPr>
          <p:cNvPr id="83" name="文本框 82"/>
          <p:cNvSpPr txBox="1"/>
          <p:nvPr/>
        </p:nvSpPr>
        <p:spPr>
          <a:xfrm>
            <a:off x="11899590" y="1845648"/>
            <a:ext cx="213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核心价值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1899590" y="3822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5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14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Adobe 黑体 Std R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G-YaoD</dc:creator>
  <cp:lastModifiedBy>G-YaoD</cp:lastModifiedBy>
  <cp:revision>6</cp:revision>
  <dcterms:created xsi:type="dcterms:W3CDTF">2018-03-28T01:56:43Z</dcterms:created>
  <dcterms:modified xsi:type="dcterms:W3CDTF">2018-03-28T13:05:42Z</dcterms:modified>
</cp:coreProperties>
</file>